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7" r:id="rId10"/>
    <p:sldId id="269" r:id="rId11"/>
    <p:sldId id="268" r:id="rId12"/>
    <p:sldId id="265" r:id="rId13"/>
    <p:sldId id="266" r:id="rId14"/>
    <p:sldId id="270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0D806-DDCC-46A2-BB79-0FCCF765A7F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61CD3-B1DD-421F-AC3B-E328A7AD4949}">
      <dgm:prSet phldrT="[Text]"/>
      <dgm:spPr/>
      <dgm:t>
        <a:bodyPr/>
        <a:lstStyle/>
        <a:p>
          <a:r>
            <a:rPr lang="en-US" dirty="0"/>
            <a:t>PEMBUAT ATURAN UNIVERSAL (UMUM)</a:t>
          </a:r>
        </a:p>
      </dgm:t>
    </dgm:pt>
    <dgm:pt modelId="{C8116E78-2EB8-4B1C-BF4E-ADF104F21F62}" type="parTrans" cxnId="{85F07063-6AA0-415E-85B3-6D59B7B8CDF5}">
      <dgm:prSet/>
      <dgm:spPr/>
      <dgm:t>
        <a:bodyPr/>
        <a:lstStyle/>
        <a:p>
          <a:endParaRPr lang="en-US"/>
        </a:p>
      </dgm:t>
    </dgm:pt>
    <dgm:pt modelId="{FD99E287-4968-4DBA-8F87-25FE7CD03DB2}" type="sibTrans" cxnId="{85F07063-6AA0-415E-85B3-6D59B7B8CDF5}">
      <dgm:prSet/>
      <dgm:spPr/>
      <dgm:t>
        <a:bodyPr/>
        <a:lstStyle/>
        <a:p>
          <a:endParaRPr lang="en-US"/>
        </a:p>
      </dgm:t>
    </dgm:pt>
    <dgm:pt modelId="{A5C681A2-2A0C-4CD4-B020-E805801D7584}">
      <dgm:prSet phldrT="[Text]"/>
      <dgm:spPr/>
      <dgm:t>
        <a:bodyPr/>
        <a:lstStyle/>
        <a:p>
          <a:r>
            <a:rPr lang="en-US" dirty="0"/>
            <a:t>PEMUNGUT PAJAK-RETRIBUSI</a:t>
          </a:r>
        </a:p>
      </dgm:t>
    </dgm:pt>
    <dgm:pt modelId="{D068B27E-27E8-4453-96A2-E00C09F8644B}" type="parTrans" cxnId="{D5336CB0-32C5-4BDB-BB65-C44E239F2EAF}">
      <dgm:prSet/>
      <dgm:spPr/>
      <dgm:t>
        <a:bodyPr/>
        <a:lstStyle/>
        <a:p>
          <a:endParaRPr lang="en-US"/>
        </a:p>
      </dgm:t>
    </dgm:pt>
    <dgm:pt modelId="{747E25BC-7581-4D4C-AD52-40C9F93D9A71}" type="sibTrans" cxnId="{D5336CB0-32C5-4BDB-BB65-C44E239F2EAF}">
      <dgm:prSet/>
      <dgm:spPr/>
      <dgm:t>
        <a:bodyPr/>
        <a:lstStyle/>
        <a:p>
          <a:endParaRPr lang="en-US"/>
        </a:p>
      </dgm:t>
    </dgm:pt>
    <dgm:pt modelId="{538307BC-BF3C-4005-87BB-5AB2FDF57015}">
      <dgm:prSet phldrT="[Text]"/>
      <dgm:spPr/>
      <dgm:t>
        <a:bodyPr/>
        <a:lstStyle/>
        <a:p>
          <a:r>
            <a:rPr lang="en-US" dirty="0"/>
            <a:t>PENJAGA KEDAULATAN-RAKYAT</a:t>
          </a:r>
        </a:p>
      </dgm:t>
    </dgm:pt>
    <dgm:pt modelId="{AD973D2F-55B6-4FAA-8DDD-4500867F3AF9}" type="parTrans" cxnId="{94BF07B6-F30C-491F-B45B-0067D131900E}">
      <dgm:prSet/>
      <dgm:spPr/>
      <dgm:t>
        <a:bodyPr/>
        <a:lstStyle/>
        <a:p>
          <a:endParaRPr lang="en-US"/>
        </a:p>
      </dgm:t>
    </dgm:pt>
    <dgm:pt modelId="{A161A054-1D72-4D21-BB53-2F9638718531}" type="sibTrans" cxnId="{94BF07B6-F30C-491F-B45B-0067D131900E}">
      <dgm:prSet/>
      <dgm:spPr/>
      <dgm:t>
        <a:bodyPr/>
        <a:lstStyle/>
        <a:p>
          <a:endParaRPr lang="en-US"/>
        </a:p>
      </dgm:t>
    </dgm:pt>
    <dgm:pt modelId="{FBD9A053-09D1-4733-9AB5-EB511B489E8E}" type="pres">
      <dgm:prSet presAssocID="{E4C0D806-DDCC-46A2-BB79-0FCCF765A7F1}" presName="Name0" presStyleCnt="0">
        <dgm:presLayoutVars>
          <dgm:dir/>
          <dgm:resizeHandles val="exact"/>
        </dgm:presLayoutVars>
      </dgm:prSet>
      <dgm:spPr/>
    </dgm:pt>
    <dgm:pt modelId="{D68227BB-3692-42BF-B4FE-0C11404AE747}" type="pres">
      <dgm:prSet presAssocID="{88061CD3-B1DD-421F-AC3B-E328A7AD4949}" presName="composite" presStyleCnt="0"/>
      <dgm:spPr/>
    </dgm:pt>
    <dgm:pt modelId="{330EDEE3-E961-4194-99EA-1CC968CE044A}" type="pres">
      <dgm:prSet presAssocID="{88061CD3-B1DD-421F-AC3B-E328A7AD4949}" presName="rect1" presStyleLbl="trAlignAcc1" presStyleIdx="0" presStyleCnt="3">
        <dgm:presLayoutVars>
          <dgm:bulletEnabled val="1"/>
        </dgm:presLayoutVars>
      </dgm:prSet>
      <dgm:spPr/>
    </dgm:pt>
    <dgm:pt modelId="{CAE41807-ECD5-4E20-B885-D76FD3AAD543}" type="pres">
      <dgm:prSet presAssocID="{88061CD3-B1DD-421F-AC3B-E328A7AD4949}" presName="rect2" presStyleLbl="fgImgPlace1" presStyleIdx="0" presStyleCnt="3"/>
      <dgm:spPr/>
    </dgm:pt>
    <dgm:pt modelId="{5B3FE240-99F6-46B0-904D-A23011DFB790}" type="pres">
      <dgm:prSet presAssocID="{FD99E287-4968-4DBA-8F87-25FE7CD03DB2}" presName="sibTrans" presStyleCnt="0"/>
      <dgm:spPr/>
    </dgm:pt>
    <dgm:pt modelId="{6797872D-7C9E-47EE-B619-C6767197181E}" type="pres">
      <dgm:prSet presAssocID="{A5C681A2-2A0C-4CD4-B020-E805801D7584}" presName="composite" presStyleCnt="0"/>
      <dgm:spPr/>
    </dgm:pt>
    <dgm:pt modelId="{CC44F8E2-BEBC-4C28-9B0E-78EF5D2C2C3E}" type="pres">
      <dgm:prSet presAssocID="{A5C681A2-2A0C-4CD4-B020-E805801D7584}" presName="rect1" presStyleLbl="trAlignAcc1" presStyleIdx="1" presStyleCnt="3">
        <dgm:presLayoutVars>
          <dgm:bulletEnabled val="1"/>
        </dgm:presLayoutVars>
      </dgm:prSet>
      <dgm:spPr/>
    </dgm:pt>
    <dgm:pt modelId="{82FE9124-D712-4DA5-BFE8-B994CB1E08B5}" type="pres">
      <dgm:prSet presAssocID="{A5C681A2-2A0C-4CD4-B020-E805801D7584}" presName="rect2" presStyleLbl="fgImgPlace1" presStyleIdx="1" presStyleCnt="3"/>
      <dgm:spPr/>
    </dgm:pt>
    <dgm:pt modelId="{536EDAE3-E852-4F02-90FD-D9BA2318E2D8}" type="pres">
      <dgm:prSet presAssocID="{747E25BC-7581-4D4C-AD52-40C9F93D9A71}" presName="sibTrans" presStyleCnt="0"/>
      <dgm:spPr/>
    </dgm:pt>
    <dgm:pt modelId="{AE76AFE6-95B0-4BB8-A6BD-F2913E9FFBA8}" type="pres">
      <dgm:prSet presAssocID="{538307BC-BF3C-4005-87BB-5AB2FDF57015}" presName="composite" presStyleCnt="0"/>
      <dgm:spPr/>
    </dgm:pt>
    <dgm:pt modelId="{823F907F-2EB5-41D2-96D8-2BB310B7FB8D}" type="pres">
      <dgm:prSet presAssocID="{538307BC-BF3C-4005-87BB-5AB2FDF57015}" presName="rect1" presStyleLbl="trAlignAcc1" presStyleIdx="2" presStyleCnt="3">
        <dgm:presLayoutVars>
          <dgm:bulletEnabled val="1"/>
        </dgm:presLayoutVars>
      </dgm:prSet>
      <dgm:spPr/>
    </dgm:pt>
    <dgm:pt modelId="{985821E1-D0B8-40F7-AD2D-D246025E9EA6}" type="pres">
      <dgm:prSet presAssocID="{538307BC-BF3C-4005-87BB-5AB2FDF57015}" presName="rect2" presStyleLbl="fgImgPlace1" presStyleIdx="2" presStyleCnt="3"/>
      <dgm:spPr/>
    </dgm:pt>
  </dgm:ptLst>
  <dgm:cxnLst>
    <dgm:cxn modelId="{BC9AE522-1294-45CC-8FB7-9C149FAE1BDA}" type="presOf" srcId="{A5C681A2-2A0C-4CD4-B020-E805801D7584}" destId="{CC44F8E2-BEBC-4C28-9B0E-78EF5D2C2C3E}" srcOrd="0" destOrd="0" presId="urn:microsoft.com/office/officeart/2008/layout/PictureStrips"/>
    <dgm:cxn modelId="{85F07063-6AA0-415E-85B3-6D59B7B8CDF5}" srcId="{E4C0D806-DDCC-46A2-BB79-0FCCF765A7F1}" destId="{88061CD3-B1DD-421F-AC3B-E328A7AD4949}" srcOrd="0" destOrd="0" parTransId="{C8116E78-2EB8-4B1C-BF4E-ADF104F21F62}" sibTransId="{FD99E287-4968-4DBA-8F87-25FE7CD03DB2}"/>
    <dgm:cxn modelId="{9B95AA69-5850-4F27-92D4-7BB87A2ED75B}" type="presOf" srcId="{E4C0D806-DDCC-46A2-BB79-0FCCF765A7F1}" destId="{FBD9A053-09D1-4733-9AB5-EB511B489E8E}" srcOrd="0" destOrd="0" presId="urn:microsoft.com/office/officeart/2008/layout/PictureStrips"/>
    <dgm:cxn modelId="{218EAE77-4CBC-4286-8E83-EEB7CB803765}" type="presOf" srcId="{538307BC-BF3C-4005-87BB-5AB2FDF57015}" destId="{823F907F-2EB5-41D2-96D8-2BB310B7FB8D}" srcOrd="0" destOrd="0" presId="urn:microsoft.com/office/officeart/2008/layout/PictureStrips"/>
    <dgm:cxn modelId="{D5336CB0-32C5-4BDB-BB65-C44E239F2EAF}" srcId="{E4C0D806-DDCC-46A2-BB79-0FCCF765A7F1}" destId="{A5C681A2-2A0C-4CD4-B020-E805801D7584}" srcOrd="1" destOrd="0" parTransId="{D068B27E-27E8-4453-96A2-E00C09F8644B}" sibTransId="{747E25BC-7581-4D4C-AD52-40C9F93D9A71}"/>
    <dgm:cxn modelId="{94BF07B6-F30C-491F-B45B-0067D131900E}" srcId="{E4C0D806-DDCC-46A2-BB79-0FCCF765A7F1}" destId="{538307BC-BF3C-4005-87BB-5AB2FDF57015}" srcOrd="2" destOrd="0" parTransId="{AD973D2F-55B6-4FAA-8DDD-4500867F3AF9}" sibTransId="{A161A054-1D72-4D21-BB53-2F9638718531}"/>
    <dgm:cxn modelId="{DAA998C7-FA0D-4252-ABB2-EAA39AC057AD}" type="presOf" srcId="{88061CD3-B1DD-421F-AC3B-E328A7AD4949}" destId="{330EDEE3-E961-4194-99EA-1CC968CE044A}" srcOrd="0" destOrd="0" presId="urn:microsoft.com/office/officeart/2008/layout/PictureStrips"/>
    <dgm:cxn modelId="{FE879A75-A1A3-4FEB-8EA7-243A9C0CA52A}" type="presParOf" srcId="{FBD9A053-09D1-4733-9AB5-EB511B489E8E}" destId="{D68227BB-3692-42BF-B4FE-0C11404AE747}" srcOrd="0" destOrd="0" presId="urn:microsoft.com/office/officeart/2008/layout/PictureStrips"/>
    <dgm:cxn modelId="{B514DD01-7B2A-43A8-8A0A-84035558B327}" type="presParOf" srcId="{D68227BB-3692-42BF-B4FE-0C11404AE747}" destId="{330EDEE3-E961-4194-99EA-1CC968CE044A}" srcOrd="0" destOrd="0" presId="urn:microsoft.com/office/officeart/2008/layout/PictureStrips"/>
    <dgm:cxn modelId="{45EF4A91-3472-4DDF-A8AD-A5F68CFD96F7}" type="presParOf" srcId="{D68227BB-3692-42BF-B4FE-0C11404AE747}" destId="{CAE41807-ECD5-4E20-B885-D76FD3AAD543}" srcOrd="1" destOrd="0" presId="urn:microsoft.com/office/officeart/2008/layout/PictureStrips"/>
    <dgm:cxn modelId="{DF459CDB-E527-47C2-8920-B5EC92B7E4E2}" type="presParOf" srcId="{FBD9A053-09D1-4733-9AB5-EB511B489E8E}" destId="{5B3FE240-99F6-46B0-904D-A23011DFB790}" srcOrd="1" destOrd="0" presId="urn:microsoft.com/office/officeart/2008/layout/PictureStrips"/>
    <dgm:cxn modelId="{4906D806-B103-4424-B272-C6FF15AF2FE3}" type="presParOf" srcId="{FBD9A053-09D1-4733-9AB5-EB511B489E8E}" destId="{6797872D-7C9E-47EE-B619-C6767197181E}" srcOrd="2" destOrd="0" presId="urn:microsoft.com/office/officeart/2008/layout/PictureStrips"/>
    <dgm:cxn modelId="{9DF013E5-5096-4FAB-94E0-25AA0AA88637}" type="presParOf" srcId="{6797872D-7C9E-47EE-B619-C6767197181E}" destId="{CC44F8E2-BEBC-4C28-9B0E-78EF5D2C2C3E}" srcOrd="0" destOrd="0" presId="urn:microsoft.com/office/officeart/2008/layout/PictureStrips"/>
    <dgm:cxn modelId="{DD5C0F4D-A0EA-4B04-901F-423889A5EAFD}" type="presParOf" srcId="{6797872D-7C9E-47EE-B619-C6767197181E}" destId="{82FE9124-D712-4DA5-BFE8-B994CB1E08B5}" srcOrd="1" destOrd="0" presId="urn:microsoft.com/office/officeart/2008/layout/PictureStrips"/>
    <dgm:cxn modelId="{5CFD3703-DF04-4AFC-AE36-82A6EB232ADE}" type="presParOf" srcId="{FBD9A053-09D1-4733-9AB5-EB511B489E8E}" destId="{536EDAE3-E852-4F02-90FD-D9BA2318E2D8}" srcOrd="3" destOrd="0" presId="urn:microsoft.com/office/officeart/2008/layout/PictureStrips"/>
    <dgm:cxn modelId="{1784DC25-1734-4882-8E2F-F51DF9C7712B}" type="presParOf" srcId="{FBD9A053-09D1-4733-9AB5-EB511B489E8E}" destId="{AE76AFE6-95B0-4BB8-A6BD-F2913E9FFBA8}" srcOrd="4" destOrd="0" presId="urn:microsoft.com/office/officeart/2008/layout/PictureStrips"/>
    <dgm:cxn modelId="{9EC844DF-B8A4-45DE-96C6-23ABBF73DDE6}" type="presParOf" srcId="{AE76AFE6-95B0-4BB8-A6BD-F2913E9FFBA8}" destId="{823F907F-2EB5-41D2-96D8-2BB310B7FB8D}" srcOrd="0" destOrd="0" presId="urn:microsoft.com/office/officeart/2008/layout/PictureStrips"/>
    <dgm:cxn modelId="{062ED5FD-A63C-4846-848C-499817A75FC9}" type="presParOf" srcId="{AE76AFE6-95B0-4BB8-A6BD-F2913E9FFBA8}" destId="{985821E1-D0B8-40F7-AD2D-D246025E9EA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C51431-A61C-440F-A854-5428446AFDC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21ACE6-D705-4518-A5F8-ABBEFF7F2EA2}">
      <dgm:prSet phldrT="[Text]"/>
      <dgm:spPr/>
      <dgm:t>
        <a:bodyPr/>
        <a:lstStyle/>
        <a:p>
          <a:r>
            <a:rPr lang="en-US" dirty="0"/>
            <a:t>OERMAS KEAGAMAAN ISLAM</a:t>
          </a:r>
        </a:p>
      </dgm:t>
    </dgm:pt>
    <dgm:pt modelId="{8EBD5DD0-E0DC-4F0F-9BC8-2B3913D6CC40}" type="parTrans" cxnId="{0E8799EF-60A6-4CC0-BC43-252FE58A1D28}">
      <dgm:prSet/>
      <dgm:spPr/>
      <dgm:t>
        <a:bodyPr/>
        <a:lstStyle/>
        <a:p>
          <a:endParaRPr lang="en-US"/>
        </a:p>
      </dgm:t>
    </dgm:pt>
    <dgm:pt modelId="{A8091F69-41F5-4D9E-9348-439AD96C9DC3}" type="sibTrans" cxnId="{0E8799EF-60A6-4CC0-BC43-252FE58A1D28}">
      <dgm:prSet/>
      <dgm:spPr/>
      <dgm:t>
        <a:bodyPr/>
        <a:lstStyle/>
        <a:p>
          <a:endParaRPr lang="en-US"/>
        </a:p>
      </dgm:t>
    </dgm:pt>
    <dgm:pt modelId="{BDB48733-8F6E-4BC2-A552-47F6E99D8531}">
      <dgm:prSet phldrT="[Text]"/>
      <dgm:spPr/>
      <dgm:t>
        <a:bodyPr/>
        <a:lstStyle/>
        <a:p>
          <a:r>
            <a:rPr lang="en-US" dirty="0"/>
            <a:t>MUH</a:t>
          </a:r>
        </a:p>
      </dgm:t>
    </dgm:pt>
    <dgm:pt modelId="{850190B2-0C58-43C6-BED0-2C7DFC65E79A}" type="parTrans" cxnId="{F2DCF942-6FB2-43AD-B282-29254F843FFB}">
      <dgm:prSet/>
      <dgm:spPr/>
      <dgm:t>
        <a:bodyPr/>
        <a:lstStyle/>
        <a:p>
          <a:endParaRPr lang="en-US"/>
        </a:p>
      </dgm:t>
    </dgm:pt>
    <dgm:pt modelId="{3ADF9020-660F-419C-A7C6-2FA4F0069720}" type="sibTrans" cxnId="{F2DCF942-6FB2-43AD-B282-29254F843FFB}">
      <dgm:prSet/>
      <dgm:spPr/>
      <dgm:t>
        <a:bodyPr/>
        <a:lstStyle/>
        <a:p>
          <a:endParaRPr lang="en-US"/>
        </a:p>
      </dgm:t>
    </dgm:pt>
    <dgm:pt modelId="{2795E638-7ED2-472C-95F2-2E6049154BA0}">
      <dgm:prSet phldrT="[Text]"/>
      <dgm:spPr/>
      <dgm:t>
        <a:bodyPr/>
        <a:lstStyle/>
        <a:p>
          <a:r>
            <a:rPr lang="en-US" dirty="0"/>
            <a:t>NU</a:t>
          </a:r>
        </a:p>
      </dgm:t>
    </dgm:pt>
    <dgm:pt modelId="{CA4F5494-6035-4016-BCF2-72977113C344}" type="parTrans" cxnId="{A9670AFE-36FB-4122-94BF-68B856CDAB04}">
      <dgm:prSet/>
      <dgm:spPr/>
      <dgm:t>
        <a:bodyPr/>
        <a:lstStyle/>
        <a:p>
          <a:endParaRPr lang="en-US"/>
        </a:p>
      </dgm:t>
    </dgm:pt>
    <dgm:pt modelId="{4F5EC0D7-CAE8-42A2-852D-1750540B90B7}" type="sibTrans" cxnId="{A9670AFE-36FB-4122-94BF-68B856CDAB04}">
      <dgm:prSet/>
      <dgm:spPr/>
      <dgm:t>
        <a:bodyPr/>
        <a:lstStyle/>
        <a:p>
          <a:endParaRPr lang="en-US"/>
        </a:p>
      </dgm:t>
    </dgm:pt>
    <dgm:pt modelId="{2ABC14E3-2F79-4E84-B9A2-9B12831538CA}">
      <dgm:prSet phldrT="[Text]"/>
      <dgm:spPr/>
      <dgm:t>
        <a:bodyPr/>
        <a:lstStyle/>
        <a:p>
          <a:r>
            <a:rPr lang="en-US" dirty="0"/>
            <a:t>ORMAS DILUAR ISLAM</a:t>
          </a:r>
        </a:p>
      </dgm:t>
    </dgm:pt>
    <dgm:pt modelId="{FCD9E1CA-DB97-4478-B91E-4EFD2A26378F}" type="parTrans" cxnId="{2C83FA7C-C9DE-4807-BFE8-83EC2F82BDE1}">
      <dgm:prSet/>
      <dgm:spPr/>
      <dgm:t>
        <a:bodyPr/>
        <a:lstStyle/>
        <a:p>
          <a:endParaRPr lang="en-US"/>
        </a:p>
      </dgm:t>
    </dgm:pt>
    <dgm:pt modelId="{70585B48-903A-497B-B5AD-AE1727807F63}" type="sibTrans" cxnId="{2C83FA7C-C9DE-4807-BFE8-83EC2F82BDE1}">
      <dgm:prSet/>
      <dgm:spPr/>
      <dgm:t>
        <a:bodyPr/>
        <a:lstStyle/>
        <a:p>
          <a:endParaRPr lang="en-US"/>
        </a:p>
      </dgm:t>
    </dgm:pt>
    <dgm:pt modelId="{68163689-57C4-47E8-85B2-6D306FCD3B06}">
      <dgm:prSet phldrT="[Text]"/>
      <dgm:spPr/>
      <dgm:t>
        <a:bodyPr/>
        <a:lstStyle/>
        <a:p>
          <a:r>
            <a:rPr lang="en-US" dirty="0"/>
            <a:t>KRISTEN-KATOLIK</a:t>
          </a:r>
        </a:p>
      </dgm:t>
    </dgm:pt>
    <dgm:pt modelId="{AD8411BF-DDA5-422F-ABFE-EFF8CF541022}" type="parTrans" cxnId="{69FAB9B0-E639-4B74-A6E3-CD5500DC97C9}">
      <dgm:prSet/>
      <dgm:spPr/>
      <dgm:t>
        <a:bodyPr/>
        <a:lstStyle/>
        <a:p>
          <a:endParaRPr lang="en-US"/>
        </a:p>
      </dgm:t>
    </dgm:pt>
    <dgm:pt modelId="{74AB2999-36D5-422B-9853-36DDBF827936}" type="sibTrans" cxnId="{69FAB9B0-E639-4B74-A6E3-CD5500DC97C9}">
      <dgm:prSet/>
      <dgm:spPr/>
      <dgm:t>
        <a:bodyPr/>
        <a:lstStyle/>
        <a:p>
          <a:endParaRPr lang="en-US"/>
        </a:p>
      </dgm:t>
    </dgm:pt>
    <dgm:pt modelId="{65BD52F5-15D9-40C1-817A-1CC38C0B6FEC}">
      <dgm:prSet phldrT="[Text]"/>
      <dgm:spPr/>
      <dgm:t>
        <a:bodyPr/>
        <a:lstStyle/>
        <a:p>
          <a:r>
            <a:rPr lang="en-US" dirty="0"/>
            <a:t>BUDHA-HINDU-KHONGHUCU</a:t>
          </a:r>
        </a:p>
      </dgm:t>
    </dgm:pt>
    <dgm:pt modelId="{957251DA-872F-4712-BA23-3FF4BFCCBC22}" type="parTrans" cxnId="{218BBA82-F25B-4381-A4B1-74CAB7BEB7A7}">
      <dgm:prSet/>
      <dgm:spPr/>
      <dgm:t>
        <a:bodyPr/>
        <a:lstStyle/>
        <a:p>
          <a:endParaRPr lang="en-US"/>
        </a:p>
      </dgm:t>
    </dgm:pt>
    <dgm:pt modelId="{058768BB-E2CB-4DCA-92F0-1A1E86C290DD}" type="sibTrans" cxnId="{218BBA82-F25B-4381-A4B1-74CAB7BEB7A7}">
      <dgm:prSet/>
      <dgm:spPr/>
      <dgm:t>
        <a:bodyPr/>
        <a:lstStyle/>
        <a:p>
          <a:endParaRPr lang="en-US"/>
        </a:p>
      </dgm:t>
    </dgm:pt>
    <dgm:pt modelId="{A38ACBC2-163D-4307-9259-5E69C5F37894}">
      <dgm:prSet phldrT="[Text]"/>
      <dgm:spPr/>
      <dgm:t>
        <a:bodyPr/>
        <a:lstStyle/>
        <a:p>
          <a:r>
            <a:rPr lang="en-US" dirty="0"/>
            <a:t>LSM</a:t>
          </a:r>
        </a:p>
      </dgm:t>
    </dgm:pt>
    <dgm:pt modelId="{F6EDBAD0-9AD6-4F5C-B194-79C209367B06}" type="parTrans" cxnId="{ACEF0C72-B277-496C-A4F8-BC42D34D6480}">
      <dgm:prSet/>
      <dgm:spPr/>
      <dgm:t>
        <a:bodyPr/>
        <a:lstStyle/>
        <a:p>
          <a:endParaRPr lang="en-US"/>
        </a:p>
      </dgm:t>
    </dgm:pt>
    <dgm:pt modelId="{029497C5-9C43-42AB-9898-8DF2E65CE8A5}" type="sibTrans" cxnId="{ACEF0C72-B277-496C-A4F8-BC42D34D6480}">
      <dgm:prSet/>
      <dgm:spPr/>
      <dgm:t>
        <a:bodyPr/>
        <a:lstStyle/>
        <a:p>
          <a:endParaRPr lang="en-US"/>
        </a:p>
      </dgm:t>
    </dgm:pt>
    <dgm:pt modelId="{DADC2854-190E-4BC6-B945-D4B0F8C6B085}">
      <dgm:prSet phldrT="[Text]"/>
      <dgm:spPr/>
      <dgm:t>
        <a:bodyPr/>
        <a:lstStyle/>
        <a:p>
          <a:r>
            <a:rPr lang="en-US" dirty="0"/>
            <a:t>NON KEAGAMAAN</a:t>
          </a:r>
        </a:p>
      </dgm:t>
    </dgm:pt>
    <dgm:pt modelId="{D17B999C-0C5A-4509-B552-79D80F2871E2}" type="parTrans" cxnId="{78904C1A-DA08-41A2-973B-6A0F0E64E037}">
      <dgm:prSet/>
      <dgm:spPr/>
      <dgm:t>
        <a:bodyPr/>
        <a:lstStyle/>
        <a:p>
          <a:endParaRPr lang="en-US"/>
        </a:p>
      </dgm:t>
    </dgm:pt>
    <dgm:pt modelId="{E86105BB-B94B-4CD9-971F-3A38D43A3255}" type="sibTrans" cxnId="{78904C1A-DA08-41A2-973B-6A0F0E64E037}">
      <dgm:prSet/>
      <dgm:spPr/>
      <dgm:t>
        <a:bodyPr/>
        <a:lstStyle/>
        <a:p>
          <a:endParaRPr lang="en-US"/>
        </a:p>
      </dgm:t>
    </dgm:pt>
    <dgm:pt modelId="{7990E08D-DF55-47B1-B06C-AC084BABA2C3}">
      <dgm:prSet phldrT="[Text]"/>
      <dgm:spPr/>
      <dgm:t>
        <a:bodyPr/>
        <a:lstStyle/>
        <a:p>
          <a:r>
            <a:rPr lang="en-US" dirty="0"/>
            <a:t>SOSIAL KEAGAMAAN</a:t>
          </a:r>
        </a:p>
      </dgm:t>
    </dgm:pt>
    <dgm:pt modelId="{D5789656-113E-4725-8D5C-FDD19F7E6AFF}" type="parTrans" cxnId="{02C90FB2-CC06-45C9-9D8E-A614031864A2}">
      <dgm:prSet/>
      <dgm:spPr/>
      <dgm:t>
        <a:bodyPr/>
        <a:lstStyle/>
        <a:p>
          <a:endParaRPr lang="en-US"/>
        </a:p>
      </dgm:t>
    </dgm:pt>
    <dgm:pt modelId="{E22E0586-2B2E-4140-8521-F3BEDC63A2C9}" type="sibTrans" cxnId="{02C90FB2-CC06-45C9-9D8E-A614031864A2}">
      <dgm:prSet/>
      <dgm:spPr/>
      <dgm:t>
        <a:bodyPr/>
        <a:lstStyle/>
        <a:p>
          <a:endParaRPr lang="en-US"/>
        </a:p>
      </dgm:t>
    </dgm:pt>
    <dgm:pt modelId="{51FBA88C-7875-4B42-A4DD-D46C27148D88}">
      <dgm:prSet phldrT="[Text]"/>
      <dgm:spPr/>
      <dgm:t>
        <a:bodyPr/>
        <a:lstStyle/>
        <a:p>
          <a:r>
            <a:rPr lang="en-US" dirty="0"/>
            <a:t>DI LUAR MU-NU</a:t>
          </a:r>
        </a:p>
      </dgm:t>
    </dgm:pt>
    <dgm:pt modelId="{E54FC349-0AA5-45F6-83FA-DEFD5774A8B7}" type="parTrans" cxnId="{57749125-9625-4D5B-BB1A-857448B740E6}">
      <dgm:prSet/>
      <dgm:spPr/>
    </dgm:pt>
    <dgm:pt modelId="{0703BCCC-9D64-4153-ABC0-63A8C96D99E9}" type="sibTrans" cxnId="{57749125-9625-4D5B-BB1A-857448B740E6}">
      <dgm:prSet/>
      <dgm:spPr/>
    </dgm:pt>
    <dgm:pt modelId="{199F1B50-64FB-4885-8936-5E584F21C50F}">
      <dgm:prSet phldrT="[Text]"/>
      <dgm:spPr/>
      <dgm:t>
        <a:bodyPr/>
        <a:lstStyle/>
        <a:p>
          <a:r>
            <a:rPr lang="en-US" dirty="0"/>
            <a:t>SENIMAN</a:t>
          </a:r>
        </a:p>
      </dgm:t>
    </dgm:pt>
    <dgm:pt modelId="{92B35923-6F1B-4519-BBD9-3D360C4818E5}" type="parTrans" cxnId="{EBDFC33B-A33E-4BE1-B121-EB6552E9D595}">
      <dgm:prSet/>
      <dgm:spPr/>
    </dgm:pt>
    <dgm:pt modelId="{AD3FCCE5-AD1A-47BA-8FDE-C04974E5A2F7}" type="sibTrans" cxnId="{EBDFC33B-A33E-4BE1-B121-EB6552E9D595}">
      <dgm:prSet/>
      <dgm:spPr/>
    </dgm:pt>
    <dgm:pt modelId="{43032CA2-F75A-41D9-8925-FE37E1E27920}">
      <dgm:prSet phldrT="[Text]"/>
      <dgm:spPr/>
      <dgm:t>
        <a:bodyPr/>
        <a:lstStyle/>
        <a:p>
          <a:r>
            <a:rPr lang="en-US" dirty="0"/>
            <a:t>PENGUSAHA-PEDAGANG</a:t>
          </a:r>
        </a:p>
      </dgm:t>
    </dgm:pt>
    <dgm:pt modelId="{3D64CD7F-F318-4067-988C-37DCB54828EF}" type="parTrans" cxnId="{ED09F67A-4AC4-40C8-8A5A-976E2D12ED20}">
      <dgm:prSet/>
      <dgm:spPr/>
    </dgm:pt>
    <dgm:pt modelId="{C5FF1657-45DB-41C7-A4EB-FD60815F86F0}" type="sibTrans" cxnId="{ED09F67A-4AC4-40C8-8A5A-976E2D12ED20}">
      <dgm:prSet/>
      <dgm:spPr/>
    </dgm:pt>
    <dgm:pt modelId="{E0DEC7D9-4D00-4D5A-B5D8-C210A522D5C9}" type="pres">
      <dgm:prSet presAssocID="{03C51431-A61C-440F-A854-5428446AFDCB}" presName="Name0" presStyleCnt="0">
        <dgm:presLayoutVars>
          <dgm:dir/>
          <dgm:animLvl val="lvl"/>
          <dgm:resizeHandles val="exact"/>
        </dgm:presLayoutVars>
      </dgm:prSet>
      <dgm:spPr/>
    </dgm:pt>
    <dgm:pt modelId="{920DEB8E-7AD6-4C89-AF9C-C3A9D8631DB1}" type="pres">
      <dgm:prSet presAssocID="{B021ACE6-D705-4518-A5F8-ABBEFF7F2EA2}" presName="linNode" presStyleCnt="0"/>
      <dgm:spPr/>
    </dgm:pt>
    <dgm:pt modelId="{4B245EE8-AE48-47F7-B8D8-31E84DEA36A1}" type="pres">
      <dgm:prSet presAssocID="{B021ACE6-D705-4518-A5F8-ABBEFF7F2EA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10FA079-A694-4837-8E12-E9CCFD471236}" type="pres">
      <dgm:prSet presAssocID="{B021ACE6-D705-4518-A5F8-ABBEFF7F2EA2}" presName="descendantText" presStyleLbl="alignAccFollowNode1" presStyleIdx="0" presStyleCnt="3">
        <dgm:presLayoutVars>
          <dgm:bulletEnabled val="1"/>
        </dgm:presLayoutVars>
      </dgm:prSet>
      <dgm:spPr/>
    </dgm:pt>
    <dgm:pt modelId="{3471081F-A027-45FB-8241-515B2FF75716}" type="pres">
      <dgm:prSet presAssocID="{A8091F69-41F5-4D9E-9348-439AD96C9DC3}" presName="sp" presStyleCnt="0"/>
      <dgm:spPr/>
    </dgm:pt>
    <dgm:pt modelId="{FE7E8D4A-923C-4D98-8F64-47CB9D8B6BAF}" type="pres">
      <dgm:prSet presAssocID="{2ABC14E3-2F79-4E84-B9A2-9B12831538CA}" presName="linNode" presStyleCnt="0"/>
      <dgm:spPr/>
    </dgm:pt>
    <dgm:pt modelId="{34A3B9F8-4907-4AEE-A5EA-E60FA6C6633E}" type="pres">
      <dgm:prSet presAssocID="{2ABC14E3-2F79-4E84-B9A2-9B12831538C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CDF4A5D-5A51-4D4D-AF15-B6638E65F2A3}" type="pres">
      <dgm:prSet presAssocID="{2ABC14E3-2F79-4E84-B9A2-9B12831538CA}" presName="descendantText" presStyleLbl="alignAccFollowNode1" presStyleIdx="1" presStyleCnt="3">
        <dgm:presLayoutVars>
          <dgm:bulletEnabled val="1"/>
        </dgm:presLayoutVars>
      </dgm:prSet>
      <dgm:spPr/>
    </dgm:pt>
    <dgm:pt modelId="{32A71FE4-07BB-41BC-A0FE-A9DEC77EA9C5}" type="pres">
      <dgm:prSet presAssocID="{70585B48-903A-497B-B5AD-AE1727807F63}" presName="sp" presStyleCnt="0"/>
      <dgm:spPr/>
    </dgm:pt>
    <dgm:pt modelId="{0E69F2B7-AA67-45BD-9114-E7664A84B5AD}" type="pres">
      <dgm:prSet presAssocID="{A38ACBC2-163D-4307-9259-5E69C5F37894}" presName="linNode" presStyleCnt="0"/>
      <dgm:spPr/>
    </dgm:pt>
    <dgm:pt modelId="{543731F5-B214-4B2F-A8A5-E115F598B8E1}" type="pres">
      <dgm:prSet presAssocID="{A38ACBC2-163D-4307-9259-5E69C5F3789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9D93439-A75C-438E-AC54-14D0A1B460EB}" type="pres">
      <dgm:prSet presAssocID="{A38ACBC2-163D-4307-9259-5E69C5F3789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B3BBB13-0DA0-4584-B688-311646D4FA02}" type="presOf" srcId="{199F1B50-64FB-4885-8936-5E584F21C50F}" destId="{99D93439-A75C-438E-AC54-14D0A1B460EB}" srcOrd="0" destOrd="2" presId="urn:microsoft.com/office/officeart/2005/8/layout/vList5"/>
    <dgm:cxn modelId="{78904C1A-DA08-41A2-973B-6A0F0E64E037}" srcId="{A38ACBC2-163D-4307-9259-5E69C5F37894}" destId="{DADC2854-190E-4BC6-B945-D4B0F8C6B085}" srcOrd="0" destOrd="0" parTransId="{D17B999C-0C5A-4509-B552-79D80F2871E2}" sibTransId="{E86105BB-B94B-4CD9-971F-3A38D43A3255}"/>
    <dgm:cxn modelId="{5EE2701D-3CA4-4673-9252-E200BE0BBDED}" type="presOf" srcId="{DADC2854-190E-4BC6-B945-D4B0F8C6B085}" destId="{99D93439-A75C-438E-AC54-14D0A1B460EB}" srcOrd="0" destOrd="0" presId="urn:microsoft.com/office/officeart/2005/8/layout/vList5"/>
    <dgm:cxn modelId="{57749125-9625-4D5B-BB1A-857448B740E6}" srcId="{B021ACE6-D705-4518-A5F8-ABBEFF7F2EA2}" destId="{51FBA88C-7875-4B42-A4DD-D46C27148D88}" srcOrd="2" destOrd="0" parTransId="{E54FC349-0AA5-45F6-83FA-DEFD5774A8B7}" sibTransId="{0703BCCC-9D64-4153-ABC0-63A8C96D99E9}"/>
    <dgm:cxn modelId="{2FEB032C-C7A4-438E-9284-63C54B81A3F7}" type="presOf" srcId="{2ABC14E3-2F79-4E84-B9A2-9B12831538CA}" destId="{34A3B9F8-4907-4AEE-A5EA-E60FA6C6633E}" srcOrd="0" destOrd="0" presId="urn:microsoft.com/office/officeart/2005/8/layout/vList5"/>
    <dgm:cxn modelId="{EBDFC33B-A33E-4BE1-B121-EB6552E9D595}" srcId="{A38ACBC2-163D-4307-9259-5E69C5F37894}" destId="{199F1B50-64FB-4885-8936-5E584F21C50F}" srcOrd="2" destOrd="0" parTransId="{92B35923-6F1B-4519-BBD9-3D360C4818E5}" sibTransId="{AD3FCCE5-AD1A-47BA-8FDE-C04974E5A2F7}"/>
    <dgm:cxn modelId="{4FC7E93D-A049-4FAA-9009-FC6A9D996313}" type="presOf" srcId="{A38ACBC2-163D-4307-9259-5E69C5F37894}" destId="{543731F5-B214-4B2F-A8A5-E115F598B8E1}" srcOrd="0" destOrd="0" presId="urn:microsoft.com/office/officeart/2005/8/layout/vList5"/>
    <dgm:cxn modelId="{F2DCF942-6FB2-43AD-B282-29254F843FFB}" srcId="{B021ACE6-D705-4518-A5F8-ABBEFF7F2EA2}" destId="{BDB48733-8F6E-4BC2-A552-47F6E99D8531}" srcOrd="0" destOrd="0" parTransId="{850190B2-0C58-43C6-BED0-2C7DFC65E79A}" sibTransId="{3ADF9020-660F-419C-A7C6-2FA4F0069720}"/>
    <dgm:cxn modelId="{ACEF0C72-B277-496C-A4F8-BC42D34D6480}" srcId="{03C51431-A61C-440F-A854-5428446AFDCB}" destId="{A38ACBC2-163D-4307-9259-5E69C5F37894}" srcOrd="2" destOrd="0" parTransId="{F6EDBAD0-9AD6-4F5C-B194-79C209367B06}" sibTransId="{029497C5-9C43-42AB-9898-8DF2E65CE8A5}"/>
    <dgm:cxn modelId="{6ABA5C78-A4BE-445C-8C3B-323F9F5FD4F7}" type="presOf" srcId="{B021ACE6-D705-4518-A5F8-ABBEFF7F2EA2}" destId="{4B245EE8-AE48-47F7-B8D8-31E84DEA36A1}" srcOrd="0" destOrd="0" presId="urn:microsoft.com/office/officeart/2005/8/layout/vList5"/>
    <dgm:cxn modelId="{ED09F67A-4AC4-40C8-8A5A-976E2D12ED20}" srcId="{A38ACBC2-163D-4307-9259-5E69C5F37894}" destId="{43032CA2-F75A-41D9-8925-FE37E1E27920}" srcOrd="3" destOrd="0" parTransId="{3D64CD7F-F318-4067-988C-37DCB54828EF}" sibTransId="{C5FF1657-45DB-41C7-A4EB-FD60815F86F0}"/>
    <dgm:cxn modelId="{2C83FA7C-C9DE-4807-BFE8-83EC2F82BDE1}" srcId="{03C51431-A61C-440F-A854-5428446AFDCB}" destId="{2ABC14E3-2F79-4E84-B9A2-9B12831538CA}" srcOrd="1" destOrd="0" parTransId="{FCD9E1CA-DB97-4478-B91E-4EFD2A26378F}" sibTransId="{70585B48-903A-497B-B5AD-AE1727807F63}"/>
    <dgm:cxn modelId="{0BCFD77E-7B5B-4782-850C-B6F53780EC99}" type="presOf" srcId="{7990E08D-DF55-47B1-B06C-AC084BABA2C3}" destId="{99D93439-A75C-438E-AC54-14D0A1B460EB}" srcOrd="0" destOrd="1" presId="urn:microsoft.com/office/officeart/2005/8/layout/vList5"/>
    <dgm:cxn modelId="{218BBA82-F25B-4381-A4B1-74CAB7BEB7A7}" srcId="{2ABC14E3-2F79-4E84-B9A2-9B12831538CA}" destId="{65BD52F5-15D9-40C1-817A-1CC38C0B6FEC}" srcOrd="1" destOrd="0" parTransId="{957251DA-872F-4712-BA23-3FF4BFCCBC22}" sibTransId="{058768BB-E2CB-4DCA-92F0-1A1E86C290DD}"/>
    <dgm:cxn modelId="{B08B8AAF-D3E8-4917-ADB7-28B377320436}" type="presOf" srcId="{03C51431-A61C-440F-A854-5428446AFDCB}" destId="{E0DEC7D9-4D00-4D5A-B5D8-C210A522D5C9}" srcOrd="0" destOrd="0" presId="urn:microsoft.com/office/officeart/2005/8/layout/vList5"/>
    <dgm:cxn modelId="{69FAB9B0-E639-4B74-A6E3-CD5500DC97C9}" srcId="{2ABC14E3-2F79-4E84-B9A2-9B12831538CA}" destId="{68163689-57C4-47E8-85B2-6D306FCD3B06}" srcOrd="0" destOrd="0" parTransId="{AD8411BF-DDA5-422F-ABFE-EFF8CF541022}" sibTransId="{74AB2999-36D5-422B-9853-36DDBF827936}"/>
    <dgm:cxn modelId="{02C90FB2-CC06-45C9-9D8E-A614031864A2}" srcId="{A38ACBC2-163D-4307-9259-5E69C5F37894}" destId="{7990E08D-DF55-47B1-B06C-AC084BABA2C3}" srcOrd="1" destOrd="0" parTransId="{D5789656-113E-4725-8D5C-FDD19F7E6AFF}" sibTransId="{E22E0586-2B2E-4140-8521-F3BEDC63A2C9}"/>
    <dgm:cxn modelId="{676834BA-58A2-491B-9A10-E6328FBEB204}" type="presOf" srcId="{65BD52F5-15D9-40C1-817A-1CC38C0B6FEC}" destId="{FCDF4A5D-5A51-4D4D-AF15-B6638E65F2A3}" srcOrd="0" destOrd="1" presId="urn:microsoft.com/office/officeart/2005/8/layout/vList5"/>
    <dgm:cxn modelId="{45BF04BE-FCC7-4850-9B3C-57406484E67A}" type="presOf" srcId="{BDB48733-8F6E-4BC2-A552-47F6E99D8531}" destId="{910FA079-A694-4837-8E12-E9CCFD471236}" srcOrd="0" destOrd="0" presId="urn:microsoft.com/office/officeart/2005/8/layout/vList5"/>
    <dgm:cxn modelId="{3621F9BF-051D-4759-9231-4EA5A9189195}" type="presOf" srcId="{2795E638-7ED2-472C-95F2-2E6049154BA0}" destId="{910FA079-A694-4837-8E12-E9CCFD471236}" srcOrd="0" destOrd="1" presId="urn:microsoft.com/office/officeart/2005/8/layout/vList5"/>
    <dgm:cxn modelId="{D74D86C0-E9D0-4D62-BB9F-F77A46F93F2A}" type="presOf" srcId="{51FBA88C-7875-4B42-A4DD-D46C27148D88}" destId="{910FA079-A694-4837-8E12-E9CCFD471236}" srcOrd="0" destOrd="2" presId="urn:microsoft.com/office/officeart/2005/8/layout/vList5"/>
    <dgm:cxn modelId="{150DA2C2-8665-471E-B836-18DAF5F091F9}" type="presOf" srcId="{68163689-57C4-47E8-85B2-6D306FCD3B06}" destId="{FCDF4A5D-5A51-4D4D-AF15-B6638E65F2A3}" srcOrd="0" destOrd="0" presId="urn:microsoft.com/office/officeart/2005/8/layout/vList5"/>
    <dgm:cxn modelId="{2D64FDE0-9EAD-4476-B2B7-6582AF9174D6}" type="presOf" srcId="{43032CA2-F75A-41D9-8925-FE37E1E27920}" destId="{99D93439-A75C-438E-AC54-14D0A1B460EB}" srcOrd="0" destOrd="3" presId="urn:microsoft.com/office/officeart/2005/8/layout/vList5"/>
    <dgm:cxn modelId="{0E8799EF-60A6-4CC0-BC43-252FE58A1D28}" srcId="{03C51431-A61C-440F-A854-5428446AFDCB}" destId="{B021ACE6-D705-4518-A5F8-ABBEFF7F2EA2}" srcOrd="0" destOrd="0" parTransId="{8EBD5DD0-E0DC-4F0F-9BC8-2B3913D6CC40}" sibTransId="{A8091F69-41F5-4D9E-9348-439AD96C9DC3}"/>
    <dgm:cxn modelId="{A9670AFE-36FB-4122-94BF-68B856CDAB04}" srcId="{B021ACE6-D705-4518-A5F8-ABBEFF7F2EA2}" destId="{2795E638-7ED2-472C-95F2-2E6049154BA0}" srcOrd="1" destOrd="0" parTransId="{CA4F5494-6035-4016-BCF2-72977113C344}" sibTransId="{4F5EC0D7-CAE8-42A2-852D-1750540B90B7}"/>
    <dgm:cxn modelId="{5FA9FAEA-C641-48FA-A73B-6F01563DD6CE}" type="presParOf" srcId="{E0DEC7D9-4D00-4D5A-B5D8-C210A522D5C9}" destId="{920DEB8E-7AD6-4C89-AF9C-C3A9D8631DB1}" srcOrd="0" destOrd="0" presId="urn:microsoft.com/office/officeart/2005/8/layout/vList5"/>
    <dgm:cxn modelId="{BD5E6CA8-0A06-4297-949E-AC00C65825BE}" type="presParOf" srcId="{920DEB8E-7AD6-4C89-AF9C-C3A9D8631DB1}" destId="{4B245EE8-AE48-47F7-B8D8-31E84DEA36A1}" srcOrd="0" destOrd="0" presId="urn:microsoft.com/office/officeart/2005/8/layout/vList5"/>
    <dgm:cxn modelId="{4334530E-1B3D-456B-9654-A0960704DBFB}" type="presParOf" srcId="{920DEB8E-7AD6-4C89-AF9C-C3A9D8631DB1}" destId="{910FA079-A694-4837-8E12-E9CCFD471236}" srcOrd="1" destOrd="0" presId="urn:microsoft.com/office/officeart/2005/8/layout/vList5"/>
    <dgm:cxn modelId="{4528615A-D359-440E-8D23-E72F9D66EF92}" type="presParOf" srcId="{E0DEC7D9-4D00-4D5A-B5D8-C210A522D5C9}" destId="{3471081F-A027-45FB-8241-515B2FF75716}" srcOrd="1" destOrd="0" presId="urn:microsoft.com/office/officeart/2005/8/layout/vList5"/>
    <dgm:cxn modelId="{E4542BD1-E991-49D7-81A6-4B29244F498F}" type="presParOf" srcId="{E0DEC7D9-4D00-4D5A-B5D8-C210A522D5C9}" destId="{FE7E8D4A-923C-4D98-8F64-47CB9D8B6BAF}" srcOrd="2" destOrd="0" presId="urn:microsoft.com/office/officeart/2005/8/layout/vList5"/>
    <dgm:cxn modelId="{7A76EF07-F61B-43CC-90E1-8F29E0F396E1}" type="presParOf" srcId="{FE7E8D4A-923C-4D98-8F64-47CB9D8B6BAF}" destId="{34A3B9F8-4907-4AEE-A5EA-E60FA6C6633E}" srcOrd="0" destOrd="0" presId="urn:microsoft.com/office/officeart/2005/8/layout/vList5"/>
    <dgm:cxn modelId="{5D020EA2-6522-4777-BB9D-35D041C18419}" type="presParOf" srcId="{FE7E8D4A-923C-4D98-8F64-47CB9D8B6BAF}" destId="{FCDF4A5D-5A51-4D4D-AF15-B6638E65F2A3}" srcOrd="1" destOrd="0" presId="urn:microsoft.com/office/officeart/2005/8/layout/vList5"/>
    <dgm:cxn modelId="{5E8EF3BD-F045-44C3-B51C-E708C4F05D53}" type="presParOf" srcId="{E0DEC7D9-4D00-4D5A-B5D8-C210A522D5C9}" destId="{32A71FE4-07BB-41BC-A0FE-A9DEC77EA9C5}" srcOrd="3" destOrd="0" presId="urn:microsoft.com/office/officeart/2005/8/layout/vList5"/>
    <dgm:cxn modelId="{F52CF16B-B75F-44D7-9128-266685D11A51}" type="presParOf" srcId="{E0DEC7D9-4D00-4D5A-B5D8-C210A522D5C9}" destId="{0E69F2B7-AA67-45BD-9114-E7664A84B5AD}" srcOrd="4" destOrd="0" presId="urn:microsoft.com/office/officeart/2005/8/layout/vList5"/>
    <dgm:cxn modelId="{EE4662DA-ED4D-4FE6-8F17-F6801CF68039}" type="presParOf" srcId="{0E69F2B7-AA67-45BD-9114-E7664A84B5AD}" destId="{543731F5-B214-4B2F-A8A5-E115F598B8E1}" srcOrd="0" destOrd="0" presId="urn:microsoft.com/office/officeart/2005/8/layout/vList5"/>
    <dgm:cxn modelId="{26BDF03B-C8DB-48BD-A1DA-8802AD490C88}" type="presParOf" srcId="{0E69F2B7-AA67-45BD-9114-E7664A84B5AD}" destId="{99D93439-A75C-438E-AC54-14D0A1B460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C0D8AD7-0E7C-4C84-9C60-2511BFAC4C3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D0E0C2-6BD1-4401-9024-30999D7E054D}">
      <dgm:prSet phldrT="[Text]"/>
      <dgm:spPr/>
      <dgm:t>
        <a:bodyPr/>
        <a:lstStyle/>
        <a:p>
          <a:r>
            <a:rPr lang="en-US" dirty="0"/>
            <a:t>NORMATIVE</a:t>
          </a:r>
        </a:p>
      </dgm:t>
    </dgm:pt>
    <dgm:pt modelId="{08ABA419-A06E-4978-8834-1093CFDB9C7B}" type="parTrans" cxnId="{AEB7110B-B7DC-4751-9DA1-3F87ABA7B990}">
      <dgm:prSet/>
      <dgm:spPr/>
      <dgm:t>
        <a:bodyPr/>
        <a:lstStyle/>
        <a:p>
          <a:endParaRPr lang="en-US"/>
        </a:p>
      </dgm:t>
    </dgm:pt>
    <dgm:pt modelId="{A822AF81-C86F-456E-998A-E9E55C3B5C06}" type="sibTrans" cxnId="{AEB7110B-B7DC-4751-9DA1-3F87ABA7B990}">
      <dgm:prSet/>
      <dgm:spPr/>
      <dgm:t>
        <a:bodyPr/>
        <a:lstStyle/>
        <a:p>
          <a:endParaRPr lang="en-US"/>
        </a:p>
      </dgm:t>
    </dgm:pt>
    <dgm:pt modelId="{A4825DEB-C2D8-496F-94B7-47526E33CC24}">
      <dgm:prSet phldrT="[Text]"/>
      <dgm:spPr/>
      <dgm:t>
        <a:bodyPr/>
        <a:lstStyle/>
        <a:p>
          <a:r>
            <a:rPr lang="en-US" dirty="0"/>
            <a:t>PERATURAN-PERATURAN NEGARA</a:t>
          </a:r>
        </a:p>
      </dgm:t>
    </dgm:pt>
    <dgm:pt modelId="{F1C74F7C-883D-4801-AF46-22DC6914E96F}" type="parTrans" cxnId="{6502EAC4-A685-486A-886F-41CEC379DB27}">
      <dgm:prSet/>
      <dgm:spPr/>
      <dgm:t>
        <a:bodyPr/>
        <a:lstStyle/>
        <a:p>
          <a:endParaRPr lang="en-US"/>
        </a:p>
      </dgm:t>
    </dgm:pt>
    <dgm:pt modelId="{38A5B88B-2343-4563-9923-9FB4CAFF097D}" type="sibTrans" cxnId="{6502EAC4-A685-486A-886F-41CEC379DB27}">
      <dgm:prSet/>
      <dgm:spPr/>
      <dgm:t>
        <a:bodyPr/>
        <a:lstStyle/>
        <a:p>
          <a:endParaRPr lang="en-US"/>
        </a:p>
      </dgm:t>
    </dgm:pt>
    <dgm:pt modelId="{BA8C2F53-CA9E-4C9E-B2CF-FC261E6C9533}">
      <dgm:prSet phldrT="[Text]"/>
      <dgm:spPr/>
      <dgm:t>
        <a:bodyPr/>
        <a:lstStyle/>
        <a:p>
          <a:r>
            <a:rPr lang="en-US" dirty="0"/>
            <a:t>ORMAS KEAGAMAAN (MUH-NU, NW, PERSIS, SI DLL)</a:t>
          </a:r>
        </a:p>
      </dgm:t>
    </dgm:pt>
    <dgm:pt modelId="{E1ED6256-8C7F-4F9E-BC39-B5109EC5B09B}" type="parTrans" cxnId="{6BC318B5-7D89-4EE4-BDA9-C77ACECA03FF}">
      <dgm:prSet/>
      <dgm:spPr/>
      <dgm:t>
        <a:bodyPr/>
        <a:lstStyle/>
        <a:p>
          <a:endParaRPr lang="en-US"/>
        </a:p>
      </dgm:t>
    </dgm:pt>
    <dgm:pt modelId="{70705B3D-92EE-4D4E-ABD1-5A78601DAFFC}" type="sibTrans" cxnId="{6BC318B5-7D89-4EE4-BDA9-C77ACECA03FF}">
      <dgm:prSet/>
      <dgm:spPr/>
      <dgm:t>
        <a:bodyPr/>
        <a:lstStyle/>
        <a:p>
          <a:endParaRPr lang="en-US"/>
        </a:p>
      </dgm:t>
    </dgm:pt>
    <dgm:pt modelId="{FE5B58EB-DA54-4F4B-BED0-9535179B68F2}">
      <dgm:prSet phldrT="[Text]"/>
      <dgm:spPr/>
      <dgm:t>
        <a:bodyPr/>
        <a:lstStyle/>
        <a:p>
          <a:r>
            <a:rPr lang="en-US" dirty="0"/>
            <a:t>AKSI KONKRET</a:t>
          </a:r>
        </a:p>
      </dgm:t>
    </dgm:pt>
    <dgm:pt modelId="{A7A91337-49DD-43C2-9C24-37A066E8E989}" type="parTrans" cxnId="{AE2F4E03-40E0-4E50-9671-34537E10D632}">
      <dgm:prSet/>
      <dgm:spPr/>
      <dgm:t>
        <a:bodyPr/>
        <a:lstStyle/>
        <a:p>
          <a:endParaRPr lang="en-US"/>
        </a:p>
      </dgm:t>
    </dgm:pt>
    <dgm:pt modelId="{AA2F796F-E056-4C7B-A204-583A82EFF618}" type="sibTrans" cxnId="{AE2F4E03-40E0-4E50-9671-34537E10D632}">
      <dgm:prSet/>
      <dgm:spPr/>
      <dgm:t>
        <a:bodyPr/>
        <a:lstStyle/>
        <a:p>
          <a:endParaRPr lang="en-US"/>
        </a:p>
      </dgm:t>
    </dgm:pt>
    <dgm:pt modelId="{2906BB0B-6CD8-45F5-9E58-5C42C62DC85E}">
      <dgm:prSet phldrT="[Text]"/>
      <dgm:spPr/>
      <dgm:t>
        <a:bodyPr/>
        <a:lstStyle/>
        <a:p>
          <a:r>
            <a:rPr lang="en-US" dirty="0"/>
            <a:t>BANTUAN-BANTUAN</a:t>
          </a:r>
        </a:p>
      </dgm:t>
    </dgm:pt>
    <dgm:pt modelId="{B8F0A458-1826-4F4F-AF0F-6562AA85FAD7}" type="parTrans" cxnId="{5A519118-DD99-4B22-92A1-2F9C06C9766A}">
      <dgm:prSet/>
      <dgm:spPr/>
      <dgm:t>
        <a:bodyPr/>
        <a:lstStyle/>
        <a:p>
          <a:endParaRPr lang="en-US"/>
        </a:p>
      </dgm:t>
    </dgm:pt>
    <dgm:pt modelId="{BD7757E1-C114-458E-863C-851127E355D7}" type="sibTrans" cxnId="{5A519118-DD99-4B22-92A1-2F9C06C9766A}">
      <dgm:prSet/>
      <dgm:spPr/>
      <dgm:t>
        <a:bodyPr/>
        <a:lstStyle/>
        <a:p>
          <a:endParaRPr lang="en-US"/>
        </a:p>
      </dgm:t>
    </dgm:pt>
    <dgm:pt modelId="{73C32256-65AF-400E-92B1-F711C377CDFC}">
      <dgm:prSet phldrT="[Text]"/>
      <dgm:spPr/>
      <dgm:t>
        <a:bodyPr/>
        <a:lstStyle/>
        <a:p>
          <a:r>
            <a:rPr lang="en-US" dirty="0"/>
            <a:t>BANTUAN SOSIAL-MENERIMA WARGA YG  TERDAMPAK</a:t>
          </a:r>
        </a:p>
      </dgm:t>
    </dgm:pt>
    <dgm:pt modelId="{6518B020-D80F-4447-BD27-57F6A66EFFAD}" type="parTrans" cxnId="{1D5DCED6-B6E6-4342-9FE5-968D7FBCF158}">
      <dgm:prSet/>
      <dgm:spPr/>
      <dgm:t>
        <a:bodyPr/>
        <a:lstStyle/>
        <a:p>
          <a:endParaRPr lang="en-US"/>
        </a:p>
      </dgm:t>
    </dgm:pt>
    <dgm:pt modelId="{246B6A6A-25B2-44AE-8469-D5424D84A910}" type="sibTrans" cxnId="{1D5DCED6-B6E6-4342-9FE5-968D7FBCF158}">
      <dgm:prSet/>
      <dgm:spPr/>
      <dgm:t>
        <a:bodyPr/>
        <a:lstStyle/>
        <a:p>
          <a:endParaRPr lang="en-US"/>
        </a:p>
      </dgm:t>
    </dgm:pt>
    <dgm:pt modelId="{20780C4A-6027-4DF6-A8D5-9476A5653283}">
      <dgm:prSet phldrT="[Text]"/>
      <dgm:spPr/>
      <dgm:t>
        <a:bodyPr/>
        <a:lstStyle/>
        <a:p>
          <a:r>
            <a:rPr lang="en-US" dirty="0"/>
            <a:t>EVALUASI</a:t>
          </a:r>
        </a:p>
      </dgm:t>
    </dgm:pt>
    <dgm:pt modelId="{B949E83E-7061-4F3D-93EB-D23538600B97}" type="parTrans" cxnId="{282F92CC-518F-44CD-8151-C69E38B112D2}">
      <dgm:prSet/>
      <dgm:spPr/>
      <dgm:t>
        <a:bodyPr/>
        <a:lstStyle/>
        <a:p>
          <a:endParaRPr lang="en-US"/>
        </a:p>
      </dgm:t>
    </dgm:pt>
    <dgm:pt modelId="{0C5C0397-1DAC-436B-A90F-78E73A7E2F8F}" type="sibTrans" cxnId="{282F92CC-518F-44CD-8151-C69E38B112D2}">
      <dgm:prSet/>
      <dgm:spPr/>
      <dgm:t>
        <a:bodyPr/>
        <a:lstStyle/>
        <a:p>
          <a:endParaRPr lang="en-US"/>
        </a:p>
      </dgm:t>
    </dgm:pt>
    <dgm:pt modelId="{E8613652-C7AB-4F84-94BC-940800D302B7}">
      <dgm:prSet phldrT="[Text]"/>
      <dgm:spPr/>
      <dgm:t>
        <a:bodyPr/>
        <a:lstStyle/>
        <a:p>
          <a:r>
            <a:rPr lang="en-US" dirty="0"/>
            <a:t>TDK SALING MENEGASIKAN</a:t>
          </a:r>
        </a:p>
      </dgm:t>
    </dgm:pt>
    <dgm:pt modelId="{CBC5E809-9D38-4F3D-90E7-F0BD59092468}" type="parTrans" cxnId="{9BB3C4C3-2890-4592-9CA6-6F8E4C29C644}">
      <dgm:prSet/>
      <dgm:spPr/>
      <dgm:t>
        <a:bodyPr/>
        <a:lstStyle/>
        <a:p>
          <a:endParaRPr lang="en-US"/>
        </a:p>
      </dgm:t>
    </dgm:pt>
    <dgm:pt modelId="{03EAD203-76EC-4922-8753-6C1BEB0AE8E8}" type="sibTrans" cxnId="{9BB3C4C3-2890-4592-9CA6-6F8E4C29C644}">
      <dgm:prSet/>
      <dgm:spPr/>
      <dgm:t>
        <a:bodyPr/>
        <a:lstStyle/>
        <a:p>
          <a:endParaRPr lang="en-US"/>
        </a:p>
      </dgm:t>
    </dgm:pt>
    <dgm:pt modelId="{D6630C91-5FA0-41E2-B34C-06CB24A669E6}">
      <dgm:prSet phldrT="[Text]"/>
      <dgm:spPr/>
      <dgm:t>
        <a:bodyPr/>
        <a:lstStyle/>
        <a:p>
          <a:r>
            <a:rPr lang="en-US" dirty="0"/>
            <a:t>SALING MELENGKAPI</a:t>
          </a:r>
        </a:p>
      </dgm:t>
    </dgm:pt>
    <dgm:pt modelId="{CE379B20-8886-4B8B-B4DA-56CA184CD8EE}" type="parTrans" cxnId="{3BE491ED-B406-4EE2-96C9-384FDB88EF67}">
      <dgm:prSet/>
      <dgm:spPr/>
      <dgm:t>
        <a:bodyPr/>
        <a:lstStyle/>
        <a:p>
          <a:endParaRPr lang="en-US"/>
        </a:p>
      </dgm:t>
    </dgm:pt>
    <dgm:pt modelId="{1C020880-D265-4081-A6C6-78A2105281EB}" type="sibTrans" cxnId="{3BE491ED-B406-4EE2-96C9-384FDB88EF67}">
      <dgm:prSet/>
      <dgm:spPr/>
      <dgm:t>
        <a:bodyPr/>
        <a:lstStyle/>
        <a:p>
          <a:endParaRPr lang="en-US"/>
        </a:p>
      </dgm:t>
    </dgm:pt>
    <dgm:pt modelId="{72356343-5588-474F-A8C5-24AF8785FABC}" type="pres">
      <dgm:prSet presAssocID="{DC0D8AD7-0E7C-4C84-9C60-2511BFAC4C39}" presName="theList" presStyleCnt="0">
        <dgm:presLayoutVars>
          <dgm:dir/>
          <dgm:animLvl val="lvl"/>
          <dgm:resizeHandles val="exact"/>
        </dgm:presLayoutVars>
      </dgm:prSet>
      <dgm:spPr/>
    </dgm:pt>
    <dgm:pt modelId="{B7D1F5B6-1314-410E-94F4-B047B2DDEDAF}" type="pres">
      <dgm:prSet presAssocID="{C3D0E0C2-6BD1-4401-9024-30999D7E054D}" presName="compNode" presStyleCnt="0"/>
      <dgm:spPr/>
    </dgm:pt>
    <dgm:pt modelId="{CCBBC98E-BDFF-454A-ADEE-217C457B9DEA}" type="pres">
      <dgm:prSet presAssocID="{C3D0E0C2-6BD1-4401-9024-30999D7E054D}" presName="aNode" presStyleLbl="bgShp" presStyleIdx="0" presStyleCnt="3"/>
      <dgm:spPr/>
    </dgm:pt>
    <dgm:pt modelId="{DCFC9AD2-399C-4879-B935-B6FE49297ADD}" type="pres">
      <dgm:prSet presAssocID="{C3D0E0C2-6BD1-4401-9024-30999D7E054D}" presName="textNode" presStyleLbl="bgShp" presStyleIdx="0" presStyleCnt="3"/>
      <dgm:spPr/>
    </dgm:pt>
    <dgm:pt modelId="{AE160536-B40E-4A51-A06C-4CE1C716262B}" type="pres">
      <dgm:prSet presAssocID="{C3D0E0C2-6BD1-4401-9024-30999D7E054D}" presName="compChildNode" presStyleCnt="0"/>
      <dgm:spPr/>
    </dgm:pt>
    <dgm:pt modelId="{A23CC0DE-91A2-40EB-A78C-3AD9D354B494}" type="pres">
      <dgm:prSet presAssocID="{C3D0E0C2-6BD1-4401-9024-30999D7E054D}" presName="theInnerList" presStyleCnt="0"/>
      <dgm:spPr/>
    </dgm:pt>
    <dgm:pt modelId="{8E06564F-93B4-46A3-B08F-124CBE460217}" type="pres">
      <dgm:prSet presAssocID="{A4825DEB-C2D8-496F-94B7-47526E33CC24}" presName="childNode" presStyleLbl="node1" presStyleIdx="0" presStyleCnt="6">
        <dgm:presLayoutVars>
          <dgm:bulletEnabled val="1"/>
        </dgm:presLayoutVars>
      </dgm:prSet>
      <dgm:spPr/>
    </dgm:pt>
    <dgm:pt modelId="{AFAD424D-1081-4E19-A9E1-DCC088F615E2}" type="pres">
      <dgm:prSet presAssocID="{A4825DEB-C2D8-496F-94B7-47526E33CC24}" presName="aSpace2" presStyleCnt="0"/>
      <dgm:spPr/>
    </dgm:pt>
    <dgm:pt modelId="{206050AA-0D3C-40D9-81B5-B830976C73C3}" type="pres">
      <dgm:prSet presAssocID="{BA8C2F53-CA9E-4C9E-B2CF-FC261E6C9533}" presName="childNode" presStyleLbl="node1" presStyleIdx="1" presStyleCnt="6">
        <dgm:presLayoutVars>
          <dgm:bulletEnabled val="1"/>
        </dgm:presLayoutVars>
      </dgm:prSet>
      <dgm:spPr/>
    </dgm:pt>
    <dgm:pt modelId="{06E0A1B0-C1EA-4073-96F4-BF871B339D39}" type="pres">
      <dgm:prSet presAssocID="{C3D0E0C2-6BD1-4401-9024-30999D7E054D}" presName="aSpace" presStyleCnt="0"/>
      <dgm:spPr/>
    </dgm:pt>
    <dgm:pt modelId="{79159303-BD5E-40F6-96C5-2FFD2E021C2E}" type="pres">
      <dgm:prSet presAssocID="{FE5B58EB-DA54-4F4B-BED0-9535179B68F2}" presName="compNode" presStyleCnt="0"/>
      <dgm:spPr/>
    </dgm:pt>
    <dgm:pt modelId="{E7FA5056-06A5-4030-892E-66969A00A4AA}" type="pres">
      <dgm:prSet presAssocID="{FE5B58EB-DA54-4F4B-BED0-9535179B68F2}" presName="aNode" presStyleLbl="bgShp" presStyleIdx="1" presStyleCnt="3"/>
      <dgm:spPr/>
    </dgm:pt>
    <dgm:pt modelId="{42678515-5108-43E8-8E62-4250A5283304}" type="pres">
      <dgm:prSet presAssocID="{FE5B58EB-DA54-4F4B-BED0-9535179B68F2}" presName="textNode" presStyleLbl="bgShp" presStyleIdx="1" presStyleCnt="3"/>
      <dgm:spPr/>
    </dgm:pt>
    <dgm:pt modelId="{4177F6DF-1C04-4D92-BE72-A482468965B1}" type="pres">
      <dgm:prSet presAssocID="{FE5B58EB-DA54-4F4B-BED0-9535179B68F2}" presName="compChildNode" presStyleCnt="0"/>
      <dgm:spPr/>
    </dgm:pt>
    <dgm:pt modelId="{8071BF77-6CFC-47AC-BFEF-85252CE985C9}" type="pres">
      <dgm:prSet presAssocID="{FE5B58EB-DA54-4F4B-BED0-9535179B68F2}" presName="theInnerList" presStyleCnt="0"/>
      <dgm:spPr/>
    </dgm:pt>
    <dgm:pt modelId="{F8A6130A-7934-47A8-9627-EC4B0C1C90EC}" type="pres">
      <dgm:prSet presAssocID="{2906BB0B-6CD8-45F5-9E58-5C42C62DC85E}" presName="childNode" presStyleLbl="node1" presStyleIdx="2" presStyleCnt="6">
        <dgm:presLayoutVars>
          <dgm:bulletEnabled val="1"/>
        </dgm:presLayoutVars>
      </dgm:prSet>
      <dgm:spPr/>
    </dgm:pt>
    <dgm:pt modelId="{010FE059-9AE8-447B-8149-6DDBFB338EFC}" type="pres">
      <dgm:prSet presAssocID="{2906BB0B-6CD8-45F5-9E58-5C42C62DC85E}" presName="aSpace2" presStyleCnt="0"/>
      <dgm:spPr/>
    </dgm:pt>
    <dgm:pt modelId="{0B675FBA-81C1-4CC2-958A-1340EFEC2A95}" type="pres">
      <dgm:prSet presAssocID="{73C32256-65AF-400E-92B1-F711C377CDFC}" presName="childNode" presStyleLbl="node1" presStyleIdx="3" presStyleCnt="6">
        <dgm:presLayoutVars>
          <dgm:bulletEnabled val="1"/>
        </dgm:presLayoutVars>
      </dgm:prSet>
      <dgm:spPr/>
    </dgm:pt>
    <dgm:pt modelId="{5A978FCF-748B-4045-9F9E-55674F86DA1A}" type="pres">
      <dgm:prSet presAssocID="{FE5B58EB-DA54-4F4B-BED0-9535179B68F2}" presName="aSpace" presStyleCnt="0"/>
      <dgm:spPr/>
    </dgm:pt>
    <dgm:pt modelId="{85B62765-0248-4224-B2C9-580439540EDE}" type="pres">
      <dgm:prSet presAssocID="{20780C4A-6027-4DF6-A8D5-9476A5653283}" presName="compNode" presStyleCnt="0"/>
      <dgm:spPr/>
    </dgm:pt>
    <dgm:pt modelId="{9427CFFF-508B-423C-BE33-06263AAEBB88}" type="pres">
      <dgm:prSet presAssocID="{20780C4A-6027-4DF6-A8D5-9476A5653283}" presName="aNode" presStyleLbl="bgShp" presStyleIdx="2" presStyleCnt="3"/>
      <dgm:spPr/>
    </dgm:pt>
    <dgm:pt modelId="{5AC057DB-F845-4898-91B1-53757F3316FC}" type="pres">
      <dgm:prSet presAssocID="{20780C4A-6027-4DF6-A8D5-9476A5653283}" presName="textNode" presStyleLbl="bgShp" presStyleIdx="2" presStyleCnt="3"/>
      <dgm:spPr/>
    </dgm:pt>
    <dgm:pt modelId="{5E16A552-C689-4A13-8088-F36B8CA93A72}" type="pres">
      <dgm:prSet presAssocID="{20780C4A-6027-4DF6-A8D5-9476A5653283}" presName="compChildNode" presStyleCnt="0"/>
      <dgm:spPr/>
    </dgm:pt>
    <dgm:pt modelId="{34B5D560-2E79-44A7-9FF0-B01F3C3C5C31}" type="pres">
      <dgm:prSet presAssocID="{20780C4A-6027-4DF6-A8D5-9476A5653283}" presName="theInnerList" presStyleCnt="0"/>
      <dgm:spPr/>
    </dgm:pt>
    <dgm:pt modelId="{D5BE143B-CE5F-4C91-8095-A25249124C3D}" type="pres">
      <dgm:prSet presAssocID="{E8613652-C7AB-4F84-94BC-940800D302B7}" presName="childNode" presStyleLbl="node1" presStyleIdx="4" presStyleCnt="6">
        <dgm:presLayoutVars>
          <dgm:bulletEnabled val="1"/>
        </dgm:presLayoutVars>
      </dgm:prSet>
      <dgm:spPr/>
    </dgm:pt>
    <dgm:pt modelId="{CD3804B9-1A84-41C7-AA1D-C1232A29E2A7}" type="pres">
      <dgm:prSet presAssocID="{E8613652-C7AB-4F84-94BC-940800D302B7}" presName="aSpace2" presStyleCnt="0"/>
      <dgm:spPr/>
    </dgm:pt>
    <dgm:pt modelId="{11664940-08E9-4079-942C-20922818258A}" type="pres">
      <dgm:prSet presAssocID="{D6630C91-5FA0-41E2-B34C-06CB24A669E6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AE2F4E03-40E0-4E50-9671-34537E10D632}" srcId="{DC0D8AD7-0E7C-4C84-9C60-2511BFAC4C39}" destId="{FE5B58EB-DA54-4F4B-BED0-9535179B68F2}" srcOrd="1" destOrd="0" parTransId="{A7A91337-49DD-43C2-9C24-37A066E8E989}" sibTransId="{AA2F796F-E056-4C7B-A204-583A82EFF618}"/>
    <dgm:cxn modelId="{AEB7110B-B7DC-4751-9DA1-3F87ABA7B990}" srcId="{DC0D8AD7-0E7C-4C84-9C60-2511BFAC4C39}" destId="{C3D0E0C2-6BD1-4401-9024-30999D7E054D}" srcOrd="0" destOrd="0" parTransId="{08ABA419-A06E-4978-8834-1093CFDB9C7B}" sibTransId="{A822AF81-C86F-456E-998A-E9E55C3B5C06}"/>
    <dgm:cxn modelId="{64C0160B-08B5-4969-93D8-BEA6EA22093B}" type="presOf" srcId="{C3D0E0C2-6BD1-4401-9024-30999D7E054D}" destId="{DCFC9AD2-399C-4879-B935-B6FE49297ADD}" srcOrd="1" destOrd="0" presId="urn:microsoft.com/office/officeart/2005/8/layout/lProcess2"/>
    <dgm:cxn modelId="{5A519118-DD99-4B22-92A1-2F9C06C9766A}" srcId="{FE5B58EB-DA54-4F4B-BED0-9535179B68F2}" destId="{2906BB0B-6CD8-45F5-9E58-5C42C62DC85E}" srcOrd="0" destOrd="0" parTransId="{B8F0A458-1826-4F4F-AF0F-6562AA85FAD7}" sibTransId="{BD7757E1-C114-458E-863C-851127E355D7}"/>
    <dgm:cxn modelId="{A0F3A229-C051-4E77-90F1-5C78D4222748}" type="presOf" srcId="{FE5B58EB-DA54-4F4B-BED0-9535179B68F2}" destId="{42678515-5108-43E8-8E62-4250A5283304}" srcOrd="1" destOrd="0" presId="urn:microsoft.com/office/officeart/2005/8/layout/lProcess2"/>
    <dgm:cxn modelId="{F75CDA4A-FA72-42BD-A1DB-CC71C621BA9A}" type="presOf" srcId="{73C32256-65AF-400E-92B1-F711C377CDFC}" destId="{0B675FBA-81C1-4CC2-958A-1340EFEC2A95}" srcOrd="0" destOrd="0" presId="urn:microsoft.com/office/officeart/2005/8/layout/lProcess2"/>
    <dgm:cxn modelId="{6675B987-A648-4621-9F9B-BF056FA3FE9F}" type="presOf" srcId="{2906BB0B-6CD8-45F5-9E58-5C42C62DC85E}" destId="{F8A6130A-7934-47A8-9627-EC4B0C1C90EC}" srcOrd="0" destOrd="0" presId="urn:microsoft.com/office/officeart/2005/8/layout/lProcess2"/>
    <dgm:cxn modelId="{1ADEF392-AA5C-4174-BFC2-00727CD4EDEC}" type="presOf" srcId="{BA8C2F53-CA9E-4C9E-B2CF-FC261E6C9533}" destId="{206050AA-0D3C-40D9-81B5-B830976C73C3}" srcOrd="0" destOrd="0" presId="urn:microsoft.com/office/officeart/2005/8/layout/lProcess2"/>
    <dgm:cxn modelId="{F1AFC097-9DA4-460D-A762-0C49D061814F}" type="presOf" srcId="{D6630C91-5FA0-41E2-B34C-06CB24A669E6}" destId="{11664940-08E9-4079-942C-20922818258A}" srcOrd="0" destOrd="0" presId="urn:microsoft.com/office/officeart/2005/8/layout/lProcess2"/>
    <dgm:cxn modelId="{EA5763A2-281C-4D26-969F-34D836AE6ED8}" type="presOf" srcId="{20780C4A-6027-4DF6-A8D5-9476A5653283}" destId="{5AC057DB-F845-4898-91B1-53757F3316FC}" srcOrd="1" destOrd="0" presId="urn:microsoft.com/office/officeart/2005/8/layout/lProcess2"/>
    <dgm:cxn modelId="{B19CABA5-E9CA-4C7D-9ECE-D0F756ADED4C}" type="presOf" srcId="{DC0D8AD7-0E7C-4C84-9C60-2511BFAC4C39}" destId="{72356343-5588-474F-A8C5-24AF8785FABC}" srcOrd="0" destOrd="0" presId="urn:microsoft.com/office/officeart/2005/8/layout/lProcess2"/>
    <dgm:cxn modelId="{6BC318B5-7D89-4EE4-BDA9-C77ACECA03FF}" srcId="{C3D0E0C2-6BD1-4401-9024-30999D7E054D}" destId="{BA8C2F53-CA9E-4C9E-B2CF-FC261E6C9533}" srcOrd="1" destOrd="0" parTransId="{E1ED6256-8C7F-4F9E-BC39-B5109EC5B09B}" sibTransId="{70705B3D-92EE-4D4E-ABD1-5A78601DAFFC}"/>
    <dgm:cxn modelId="{EB1BF5BB-153F-4119-A770-2778B906D65D}" type="presOf" srcId="{A4825DEB-C2D8-496F-94B7-47526E33CC24}" destId="{8E06564F-93B4-46A3-B08F-124CBE460217}" srcOrd="0" destOrd="0" presId="urn:microsoft.com/office/officeart/2005/8/layout/lProcess2"/>
    <dgm:cxn modelId="{9BB3C4C3-2890-4592-9CA6-6F8E4C29C644}" srcId="{20780C4A-6027-4DF6-A8D5-9476A5653283}" destId="{E8613652-C7AB-4F84-94BC-940800D302B7}" srcOrd="0" destOrd="0" parTransId="{CBC5E809-9D38-4F3D-90E7-F0BD59092468}" sibTransId="{03EAD203-76EC-4922-8753-6C1BEB0AE8E8}"/>
    <dgm:cxn modelId="{6502EAC4-A685-486A-886F-41CEC379DB27}" srcId="{C3D0E0C2-6BD1-4401-9024-30999D7E054D}" destId="{A4825DEB-C2D8-496F-94B7-47526E33CC24}" srcOrd="0" destOrd="0" parTransId="{F1C74F7C-883D-4801-AF46-22DC6914E96F}" sibTransId="{38A5B88B-2343-4563-9923-9FB4CAFF097D}"/>
    <dgm:cxn modelId="{4B5F21C8-8207-4D1E-A9DB-3FC790E7F676}" type="presOf" srcId="{20780C4A-6027-4DF6-A8D5-9476A5653283}" destId="{9427CFFF-508B-423C-BE33-06263AAEBB88}" srcOrd="0" destOrd="0" presId="urn:microsoft.com/office/officeart/2005/8/layout/lProcess2"/>
    <dgm:cxn modelId="{282F92CC-518F-44CD-8151-C69E38B112D2}" srcId="{DC0D8AD7-0E7C-4C84-9C60-2511BFAC4C39}" destId="{20780C4A-6027-4DF6-A8D5-9476A5653283}" srcOrd="2" destOrd="0" parTransId="{B949E83E-7061-4F3D-93EB-D23538600B97}" sibTransId="{0C5C0397-1DAC-436B-A90F-78E73A7E2F8F}"/>
    <dgm:cxn modelId="{1D5DCED6-B6E6-4342-9FE5-968D7FBCF158}" srcId="{FE5B58EB-DA54-4F4B-BED0-9535179B68F2}" destId="{73C32256-65AF-400E-92B1-F711C377CDFC}" srcOrd="1" destOrd="0" parTransId="{6518B020-D80F-4447-BD27-57F6A66EFFAD}" sibTransId="{246B6A6A-25B2-44AE-8469-D5424D84A910}"/>
    <dgm:cxn modelId="{585493D7-D63D-42A0-BA7C-041DE3E9C091}" type="presOf" srcId="{FE5B58EB-DA54-4F4B-BED0-9535179B68F2}" destId="{E7FA5056-06A5-4030-892E-66969A00A4AA}" srcOrd="0" destOrd="0" presId="urn:microsoft.com/office/officeart/2005/8/layout/lProcess2"/>
    <dgm:cxn modelId="{4C295EE2-5BEB-4CBF-B464-9871ABFEDF87}" type="presOf" srcId="{C3D0E0C2-6BD1-4401-9024-30999D7E054D}" destId="{CCBBC98E-BDFF-454A-ADEE-217C457B9DEA}" srcOrd="0" destOrd="0" presId="urn:microsoft.com/office/officeart/2005/8/layout/lProcess2"/>
    <dgm:cxn modelId="{3BE491ED-B406-4EE2-96C9-384FDB88EF67}" srcId="{20780C4A-6027-4DF6-A8D5-9476A5653283}" destId="{D6630C91-5FA0-41E2-B34C-06CB24A669E6}" srcOrd="1" destOrd="0" parTransId="{CE379B20-8886-4B8B-B4DA-56CA184CD8EE}" sibTransId="{1C020880-D265-4081-A6C6-78A2105281EB}"/>
    <dgm:cxn modelId="{A0B4C8F2-470E-437A-85E6-E04B15B36708}" type="presOf" srcId="{E8613652-C7AB-4F84-94BC-940800D302B7}" destId="{D5BE143B-CE5F-4C91-8095-A25249124C3D}" srcOrd="0" destOrd="0" presId="urn:microsoft.com/office/officeart/2005/8/layout/lProcess2"/>
    <dgm:cxn modelId="{1C579164-B674-4B3C-8155-4162FB970864}" type="presParOf" srcId="{72356343-5588-474F-A8C5-24AF8785FABC}" destId="{B7D1F5B6-1314-410E-94F4-B047B2DDEDAF}" srcOrd="0" destOrd="0" presId="urn:microsoft.com/office/officeart/2005/8/layout/lProcess2"/>
    <dgm:cxn modelId="{C1CCE84F-1721-4ED5-B953-16A92FBE08B7}" type="presParOf" srcId="{B7D1F5B6-1314-410E-94F4-B047B2DDEDAF}" destId="{CCBBC98E-BDFF-454A-ADEE-217C457B9DEA}" srcOrd="0" destOrd="0" presId="urn:microsoft.com/office/officeart/2005/8/layout/lProcess2"/>
    <dgm:cxn modelId="{721813AB-6635-4F9F-AF52-BE9568D5512C}" type="presParOf" srcId="{B7D1F5B6-1314-410E-94F4-B047B2DDEDAF}" destId="{DCFC9AD2-399C-4879-B935-B6FE49297ADD}" srcOrd="1" destOrd="0" presId="urn:microsoft.com/office/officeart/2005/8/layout/lProcess2"/>
    <dgm:cxn modelId="{96399662-AADD-43BC-9775-442B02E3FEF4}" type="presParOf" srcId="{B7D1F5B6-1314-410E-94F4-B047B2DDEDAF}" destId="{AE160536-B40E-4A51-A06C-4CE1C716262B}" srcOrd="2" destOrd="0" presId="urn:microsoft.com/office/officeart/2005/8/layout/lProcess2"/>
    <dgm:cxn modelId="{61EE50DD-2251-47BF-BDDD-F7ED42339F31}" type="presParOf" srcId="{AE160536-B40E-4A51-A06C-4CE1C716262B}" destId="{A23CC0DE-91A2-40EB-A78C-3AD9D354B494}" srcOrd="0" destOrd="0" presId="urn:microsoft.com/office/officeart/2005/8/layout/lProcess2"/>
    <dgm:cxn modelId="{39CCF15D-D331-4836-A2E2-9611A0F24358}" type="presParOf" srcId="{A23CC0DE-91A2-40EB-A78C-3AD9D354B494}" destId="{8E06564F-93B4-46A3-B08F-124CBE460217}" srcOrd="0" destOrd="0" presId="urn:microsoft.com/office/officeart/2005/8/layout/lProcess2"/>
    <dgm:cxn modelId="{42707C2A-B94E-4E82-95F1-6C5EFFEE557C}" type="presParOf" srcId="{A23CC0DE-91A2-40EB-A78C-3AD9D354B494}" destId="{AFAD424D-1081-4E19-A9E1-DCC088F615E2}" srcOrd="1" destOrd="0" presId="urn:microsoft.com/office/officeart/2005/8/layout/lProcess2"/>
    <dgm:cxn modelId="{E8E890B4-ACCA-4CE9-909F-C7447286F464}" type="presParOf" srcId="{A23CC0DE-91A2-40EB-A78C-3AD9D354B494}" destId="{206050AA-0D3C-40D9-81B5-B830976C73C3}" srcOrd="2" destOrd="0" presId="urn:microsoft.com/office/officeart/2005/8/layout/lProcess2"/>
    <dgm:cxn modelId="{920BB3A0-7FAA-41DF-9A63-A31A236AB780}" type="presParOf" srcId="{72356343-5588-474F-A8C5-24AF8785FABC}" destId="{06E0A1B0-C1EA-4073-96F4-BF871B339D39}" srcOrd="1" destOrd="0" presId="urn:microsoft.com/office/officeart/2005/8/layout/lProcess2"/>
    <dgm:cxn modelId="{CE240289-36FB-48A2-AC89-F1A5F6971B4D}" type="presParOf" srcId="{72356343-5588-474F-A8C5-24AF8785FABC}" destId="{79159303-BD5E-40F6-96C5-2FFD2E021C2E}" srcOrd="2" destOrd="0" presId="urn:microsoft.com/office/officeart/2005/8/layout/lProcess2"/>
    <dgm:cxn modelId="{E363A4C1-FEA3-4D28-8CBB-502D226229EA}" type="presParOf" srcId="{79159303-BD5E-40F6-96C5-2FFD2E021C2E}" destId="{E7FA5056-06A5-4030-892E-66969A00A4AA}" srcOrd="0" destOrd="0" presId="urn:microsoft.com/office/officeart/2005/8/layout/lProcess2"/>
    <dgm:cxn modelId="{9D42B677-A82D-43A4-AD3C-892E9F2DA1D7}" type="presParOf" srcId="{79159303-BD5E-40F6-96C5-2FFD2E021C2E}" destId="{42678515-5108-43E8-8E62-4250A5283304}" srcOrd="1" destOrd="0" presId="urn:microsoft.com/office/officeart/2005/8/layout/lProcess2"/>
    <dgm:cxn modelId="{11B37276-03D6-4199-AB3D-F36E7870539F}" type="presParOf" srcId="{79159303-BD5E-40F6-96C5-2FFD2E021C2E}" destId="{4177F6DF-1C04-4D92-BE72-A482468965B1}" srcOrd="2" destOrd="0" presId="urn:microsoft.com/office/officeart/2005/8/layout/lProcess2"/>
    <dgm:cxn modelId="{40F620A5-F7F2-4E62-BD65-5957F83B120C}" type="presParOf" srcId="{4177F6DF-1C04-4D92-BE72-A482468965B1}" destId="{8071BF77-6CFC-47AC-BFEF-85252CE985C9}" srcOrd="0" destOrd="0" presId="urn:microsoft.com/office/officeart/2005/8/layout/lProcess2"/>
    <dgm:cxn modelId="{1AB86BB7-7BD7-47DD-B004-CD204818A4A7}" type="presParOf" srcId="{8071BF77-6CFC-47AC-BFEF-85252CE985C9}" destId="{F8A6130A-7934-47A8-9627-EC4B0C1C90EC}" srcOrd="0" destOrd="0" presId="urn:microsoft.com/office/officeart/2005/8/layout/lProcess2"/>
    <dgm:cxn modelId="{2B1764F9-0544-4154-95CE-BC350BF8AE5E}" type="presParOf" srcId="{8071BF77-6CFC-47AC-BFEF-85252CE985C9}" destId="{010FE059-9AE8-447B-8149-6DDBFB338EFC}" srcOrd="1" destOrd="0" presId="urn:microsoft.com/office/officeart/2005/8/layout/lProcess2"/>
    <dgm:cxn modelId="{C6391E36-4514-4A72-A141-2CAA179C6A9F}" type="presParOf" srcId="{8071BF77-6CFC-47AC-BFEF-85252CE985C9}" destId="{0B675FBA-81C1-4CC2-958A-1340EFEC2A95}" srcOrd="2" destOrd="0" presId="urn:microsoft.com/office/officeart/2005/8/layout/lProcess2"/>
    <dgm:cxn modelId="{7F830A11-FADC-4EE1-AEB8-9991F3552E51}" type="presParOf" srcId="{72356343-5588-474F-A8C5-24AF8785FABC}" destId="{5A978FCF-748B-4045-9F9E-55674F86DA1A}" srcOrd="3" destOrd="0" presId="urn:microsoft.com/office/officeart/2005/8/layout/lProcess2"/>
    <dgm:cxn modelId="{BDF8621E-D91F-418A-83BE-2F5BC3E50FFE}" type="presParOf" srcId="{72356343-5588-474F-A8C5-24AF8785FABC}" destId="{85B62765-0248-4224-B2C9-580439540EDE}" srcOrd="4" destOrd="0" presId="urn:microsoft.com/office/officeart/2005/8/layout/lProcess2"/>
    <dgm:cxn modelId="{D365CDDB-FA6D-45CB-894F-2F23C9FFCDB9}" type="presParOf" srcId="{85B62765-0248-4224-B2C9-580439540EDE}" destId="{9427CFFF-508B-423C-BE33-06263AAEBB88}" srcOrd="0" destOrd="0" presId="urn:microsoft.com/office/officeart/2005/8/layout/lProcess2"/>
    <dgm:cxn modelId="{E6B19B75-33D3-4F85-8ADB-51D4D7AC3446}" type="presParOf" srcId="{85B62765-0248-4224-B2C9-580439540EDE}" destId="{5AC057DB-F845-4898-91B1-53757F3316FC}" srcOrd="1" destOrd="0" presId="urn:microsoft.com/office/officeart/2005/8/layout/lProcess2"/>
    <dgm:cxn modelId="{BB443F90-B870-447F-8099-3C6170F3A443}" type="presParOf" srcId="{85B62765-0248-4224-B2C9-580439540EDE}" destId="{5E16A552-C689-4A13-8088-F36B8CA93A72}" srcOrd="2" destOrd="0" presId="urn:microsoft.com/office/officeart/2005/8/layout/lProcess2"/>
    <dgm:cxn modelId="{669195DA-2CD3-42E1-97A9-45C463D59531}" type="presParOf" srcId="{5E16A552-C689-4A13-8088-F36B8CA93A72}" destId="{34B5D560-2E79-44A7-9FF0-B01F3C3C5C31}" srcOrd="0" destOrd="0" presId="urn:microsoft.com/office/officeart/2005/8/layout/lProcess2"/>
    <dgm:cxn modelId="{CBA6F20D-5B7E-4234-A19C-E19FBE713BD6}" type="presParOf" srcId="{34B5D560-2E79-44A7-9FF0-B01F3C3C5C31}" destId="{D5BE143B-CE5F-4C91-8095-A25249124C3D}" srcOrd="0" destOrd="0" presId="urn:microsoft.com/office/officeart/2005/8/layout/lProcess2"/>
    <dgm:cxn modelId="{9E48927D-C4D9-46F1-955B-B952027A56A3}" type="presParOf" srcId="{34B5D560-2E79-44A7-9FF0-B01F3C3C5C31}" destId="{CD3804B9-1A84-41C7-AA1D-C1232A29E2A7}" srcOrd="1" destOrd="0" presId="urn:microsoft.com/office/officeart/2005/8/layout/lProcess2"/>
    <dgm:cxn modelId="{C8237BD8-FF55-48C1-A8D8-D92553F808CD}" type="presParOf" srcId="{34B5D560-2E79-44A7-9FF0-B01F3C3C5C31}" destId="{11664940-08E9-4079-942C-20922818258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28833E-10B1-47C5-B28F-BD3E2D7894C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62A9AA-FA80-4E17-9B50-5F40B360CF2D}">
      <dgm:prSet phldrT="[Text]"/>
      <dgm:spPr/>
      <dgm:t>
        <a:bodyPr/>
        <a:lstStyle/>
        <a:p>
          <a:r>
            <a:rPr lang="en-US" dirty="0"/>
            <a:t>TEMPAT IBADAH YG DILARANG</a:t>
          </a:r>
        </a:p>
      </dgm:t>
    </dgm:pt>
    <dgm:pt modelId="{7C2DE3DA-7114-495D-BDFB-594B7EA0860D}" type="parTrans" cxnId="{E5E10CD6-70D9-49CF-9ED5-325C794BF346}">
      <dgm:prSet/>
      <dgm:spPr/>
      <dgm:t>
        <a:bodyPr/>
        <a:lstStyle/>
        <a:p>
          <a:endParaRPr lang="en-US"/>
        </a:p>
      </dgm:t>
    </dgm:pt>
    <dgm:pt modelId="{D0BD9510-1EBC-4ABE-B362-DE21B93A3EA9}" type="sibTrans" cxnId="{E5E10CD6-70D9-49CF-9ED5-325C794BF346}">
      <dgm:prSet/>
      <dgm:spPr/>
      <dgm:t>
        <a:bodyPr/>
        <a:lstStyle/>
        <a:p>
          <a:endParaRPr lang="en-US"/>
        </a:p>
      </dgm:t>
    </dgm:pt>
    <dgm:pt modelId="{AAC42EA7-0667-43CF-9AB0-2EA98191F770}">
      <dgm:prSet phldrT="[Text]"/>
      <dgm:spPr/>
      <dgm:t>
        <a:bodyPr/>
        <a:lstStyle/>
        <a:p>
          <a:r>
            <a:rPr lang="en-US" dirty="0"/>
            <a:t>ORMAS SEAKAN BERBEDA PANDANGAN</a:t>
          </a:r>
        </a:p>
      </dgm:t>
    </dgm:pt>
    <dgm:pt modelId="{317856B3-6866-4434-9F85-03B2616B84CD}" type="parTrans" cxnId="{83543871-C61F-476A-B195-09AF0CA9613C}">
      <dgm:prSet/>
      <dgm:spPr/>
      <dgm:t>
        <a:bodyPr/>
        <a:lstStyle/>
        <a:p>
          <a:endParaRPr lang="en-US"/>
        </a:p>
      </dgm:t>
    </dgm:pt>
    <dgm:pt modelId="{225C0936-D8DD-48DC-B2CA-E71A906EA819}" type="sibTrans" cxnId="{83543871-C61F-476A-B195-09AF0CA9613C}">
      <dgm:prSet/>
      <dgm:spPr/>
      <dgm:t>
        <a:bodyPr/>
        <a:lstStyle/>
        <a:p>
          <a:endParaRPr lang="en-US"/>
        </a:p>
      </dgm:t>
    </dgm:pt>
    <dgm:pt modelId="{CACFA4E3-9578-46F7-9DF5-AA37F4B86058}">
      <dgm:prSet phldrT="[Text]"/>
      <dgm:spPr/>
      <dgm:t>
        <a:bodyPr/>
        <a:lstStyle/>
        <a:p>
          <a:r>
            <a:rPr lang="en-US" dirty="0"/>
            <a:t>FATWA MUI DIPERSPSIKAN BERBEDA</a:t>
          </a:r>
        </a:p>
      </dgm:t>
    </dgm:pt>
    <dgm:pt modelId="{E3D97573-447B-47C4-9D5C-AE63CC19E952}" type="parTrans" cxnId="{82E2E2CA-C9EF-4D7E-9473-C63FE91854FF}">
      <dgm:prSet/>
      <dgm:spPr/>
      <dgm:t>
        <a:bodyPr/>
        <a:lstStyle/>
        <a:p>
          <a:endParaRPr lang="en-US"/>
        </a:p>
      </dgm:t>
    </dgm:pt>
    <dgm:pt modelId="{3C9E72B4-AFFA-4FD7-A63E-4B61CD18E8E7}" type="sibTrans" cxnId="{82E2E2CA-C9EF-4D7E-9473-C63FE91854FF}">
      <dgm:prSet/>
      <dgm:spPr/>
      <dgm:t>
        <a:bodyPr/>
        <a:lstStyle/>
        <a:p>
          <a:endParaRPr lang="en-US"/>
        </a:p>
      </dgm:t>
    </dgm:pt>
    <dgm:pt modelId="{9846CE21-10CD-4F23-92D0-01BDB8468425}">
      <dgm:prSet phldrT="[Text]"/>
      <dgm:spPr/>
      <dgm:t>
        <a:bodyPr/>
        <a:lstStyle/>
        <a:p>
          <a:r>
            <a:rPr lang="en-US" dirty="0"/>
            <a:t>PSBB YG DILONGGARKAN</a:t>
          </a:r>
        </a:p>
      </dgm:t>
    </dgm:pt>
    <dgm:pt modelId="{D63547DC-575D-44FB-A60F-82C4B15F1EA5}" type="parTrans" cxnId="{2EEE4BA2-EAFC-4CAE-AC93-9A48A8D894BE}">
      <dgm:prSet/>
      <dgm:spPr/>
      <dgm:t>
        <a:bodyPr/>
        <a:lstStyle/>
        <a:p>
          <a:endParaRPr lang="en-US"/>
        </a:p>
      </dgm:t>
    </dgm:pt>
    <dgm:pt modelId="{39EDD89F-3E15-44A4-9873-C1CB5B80338F}" type="sibTrans" cxnId="{2EEE4BA2-EAFC-4CAE-AC93-9A48A8D894BE}">
      <dgm:prSet/>
      <dgm:spPr/>
      <dgm:t>
        <a:bodyPr/>
        <a:lstStyle/>
        <a:p>
          <a:endParaRPr lang="en-US"/>
        </a:p>
      </dgm:t>
    </dgm:pt>
    <dgm:pt modelId="{0168C0FE-1913-4DB0-81D9-82544029B0F5}">
      <dgm:prSet phldrT="[Text]"/>
      <dgm:spPr/>
      <dgm:t>
        <a:bodyPr/>
        <a:lstStyle/>
        <a:p>
          <a:r>
            <a:rPr lang="en-US" dirty="0"/>
            <a:t>NEGARA-PRNTH DIANGGAP TDAK TEGAS</a:t>
          </a:r>
        </a:p>
      </dgm:t>
    </dgm:pt>
    <dgm:pt modelId="{8FEB2747-E91D-4B4F-B34B-705C7C4E8C01}" type="parTrans" cxnId="{AD1972B4-E24D-4E45-9270-FDFF934E3214}">
      <dgm:prSet/>
      <dgm:spPr/>
      <dgm:t>
        <a:bodyPr/>
        <a:lstStyle/>
        <a:p>
          <a:endParaRPr lang="en-US"/>
        </a:p>
      </dgm:t>
    </dgm:pt>
    <dgm:pt modelId="{060C2F4F-A17B-4B09-9B51-EADCDF42E1E9}" type="sibTrans" cxnId="{AD1972B4-E24D-4E45-9270-FDFF934E3214}">
      <dgm:prSet/>
      <dgm:spPr/>
      <dgm:t>
        <a:bodyPr/>
        <a:lstStyle/>
        <a:p>
          <a:endParaRPr lang="en-US"/>
        </a:p>
      </dgm:t>
    </dgm:pt>
    <dgm:pt modelId="{59DF23E7-C8ED-4A53-84F6-58EF2B534065}">
      <dgm:prSet phldrT="[Text]"/>
      <dgm:spPr/>
      <dgm:t>
        <a:bodyPr/>
        <a:lstStyle/>
        <a:p>
          <a:r>
            <a:rPr lang="en-US" dirty="0"/>
            <a:t>DIANGGAP DISKRIMINATIF</a:t>
          </a:r>
        </a:p>
      </dgm:t>
    </dgm:pt>
    <dgm:pt modelId="{F2BC63CB-E677-4B29-9713-A3F0FE317E8D}" type="parTrans" cxnId="{1CD9AEBD-B425-44CD-933A-BB2945F35DC9}">
      <dgm:prSet/>
      <dgm:spPr/>
      <dgm:t>
        <a:bodyPr/>
        <a:lstStyle/>
        <a:p>
          <a:endParaRPr lang="en-US"/>
        </a:p>
      </dgm:t>
    </dgm:pt>
    <dgm:pt modelId="{D820F17A-A875-4BCA-8C61-1886E52FAC50}" type="sibTrans" cxnId="{1CD9AEBD-B425-44CD-933A-BB2945F35DC9}">
      <dgm:prSet/>
      <dgm:spPr/>
      <dgm:t>
        <a:bodyPr/>
        <a:lstStyle/>
        <a:p>
          <a:endParaRPr lang="en-US"/>
        </a:p>
      </dgm:t>
    </dgm:pt>
    <dgm:pt modelId="{8C60A59A-E38E-4AA1-89B1-01C1B4DAA2D6}">
      <dgm:prSet phldrT="[Text]"/>
      <dgm:spPr/>
      <dgm:t>
        <a:bodyPr/>
        <a:lstStyle/>
        <a:p>
          <a:r>
            <a:rPr lang="en-US" dirty="0"/>
            <a:t>BANTUAN YANG ACAK ADUT</a:t>
          </a:r>
        </a:p>
      </dgm:t>
    </dgm:pt>
    <dgm:pt modelId="{DF9706DA-717F-4B20-972D-3A775EBE42C9}" type="parTrans" cxnId="{73AC0CD4-3281-49E0-AD6A-80BBC3FB4A57}">
      <dgm:prSet/>
      <dgm:spPr/>
      <dgm:t>
        <a:bodyPr/>
        <a:lstStyle/>
        <a:p>
          <a:endParaRPr lang="en-US"/>
        </a:p>
      </dgm:t>
    </dgm:pt>
    <dgm:pt modelId="{16967846-9ACF-4351-9AF0-09ECDBFBFA4F}" type="sibTrans" cxnId="{73AC0CD4-3281-49E0-AD6A-80BBC3FB4A57}">
      <dgm:prSet/>
      <dgm:spPr/>
      <dgm:t>
        <a:bodyPr/>
        <a:lstStyle/>
        <a:p>
          <a:endParaRPr lang="en-US"/>
        </a:p>
      </dgm:t>
    </dgm:pt>
    <dgm:pt modelId="{F8BF2A3A-38E5-482C-A7E2-F8F2C57E04FE}">
      <dgm:prSet phldrT="[Text]"/>
      <dgm:spPr/>
      <dgm:t>
        <a:bodyPr/>
        <a:lstStyle/>
        <a:p>
          <a:r>
            <a:rPr lang="en-US" dirty="0"/>
            <a:t>SIAPA PENERIMA</a:t>
          </a:r>
        </a:p>
      </dgm:t>
    </dgm:pt>
    <dgm:pt modelId="{67114BD6-7144-447F-BBA2-8C9B8E81E060}" type="parTrans" cxnId="{B780FC1D-4E87-4494-9ACB-749B5A4697DA}">
      <dgm:prSet/>
      <dgm:spPr/>
      <dgm:t>
        <a:bodyPr/>
        <a:lstStyle/>
        <a:p>
          <a:endParaRPr lang="en-US"/>
        </a:p>
      </dgm:t>
    </dgm:pt>
    <dgm:pt modelId="{2743B4AC-2191-4241-9D25-F635D0117102}" type="sibTrans" cxnId="{B780FC1D-4E87-4494-9ACB-749B5A4697DA}">
      <dgm:prSet/>
      <dgm:spPr/>
      <dgm:t>
        <a:bodyPr/>
        <a:lstStyle/>
        <a:p>
          <a:endParaRPr lang="en-US"/>
        </a:p>
      </dgm:t>
    </dgm:pt>
    <dgm:pt modelId="{ABECC5DC-060B-4F9E-8B17-C39CEF36D0C3}">
      <dgm:prSet phldrT="[Text]"/>
      <dgm:spPr/>
      <dgm:t>
        <a:bodyPr/>
        <a:lstStyle/>
        <a:p>
          <a:r>
            <a:rPr lang="en-US" dirty="0"/>
            <a:t>KAPAN MENERIMA –CAIR BANTUANNYA</a:t>
          </a:r>
        </a:p>
      </dgm:t>
    </dgm:pt>
    <dgm:pt modelId="{A01C1C12-828D-434E-B7B8-03716FF9F819}" type="parTrans" cxnId="{75A1EAAE-92D8-4FB2-B993-EDCAF58D8B08}">
      <dgm:prSet/>
      <dgm:spPr/>
      <dgm:t>
        <a:bodyPr/>
        <a:lstStyle/>
        <a:p>
          <a:endParaRPr lang="en-US"/>
        </a:p>
      </dgm:t>
    </dgm:pt>
    <dgm:pt modelId="{F9E242FC-2F4F-42F0-A3D2-92C2E80EDC77}" type="sibTrans" cxnId="{75A1EAAE-92D8-4FB2-B993-EDCAF58D8B08}">
      <dgm:prSet/>
      <dgm:spPr/>
      <dgm:t>
        <a:bodyPr/>
        <a:lstStyle/>
        <a:p>
          <a:endParaRPr lang="en-US"/>
        </a:p>
      </dgm:t>
    </dgm:pt>
    <dgm:pt modelId="{79A1CD68-EE20-4AE7-B066-4618B491499C}" type="pres">
      <dgm:prSet presAssocID="{C228833E-10B1-47C5-B28F-BD3E2D7894CD}" presName="theList" presStyleCnt="0">
        <dgm:presLayoutVars>
          <dgm:dir/>
          <dgm:animLvl val="lvl"/>
          <dgm:resizeHandles val="exact"/>
        </dgm:presLayoutVars>
      </dgm:prSet>
      <dgm:spPr/>
    </dgm:pt>
    <dgm:pt modelId="{B3108EC9-0B51-4960-B01D-F7EBECE385D2}" type="pres">
      <dgm:prSet presAssocID="{9A62A9AA-FA80-4E17-9B50-5F40B360CF2D}" presName="compNode" presStyleCnt="0"/>
      <dgm:spPr/>
    </dgm:pt>
    <dgm:pt modelId="{14756A90-EEA4-4E2F-A4DD-A5720B7A0FCC}" type="pres">
      <dgm:prSet presAssocID="{9A62A9AA-FA80-4E17-9B50-5F40B360CF2D}" presName="aNode" presStyleLbl="bgShp" presStyleIdx="0" presStyleCnt="3"/>
      <dgm:spPr/>
    </dgm:pt>
    <dgm:pt modelId="{86BC34C2-5FAA-4F27-B778-CE87C56D7941}" type="pres">
      <dgm:prSet presAssocID="{9A62A9AA-FA80-4E17-9B50-5F40B360CF2D}" presName="textNode" presStyleLbl="bgShp" presStyleIdx="0" presStyleCnt="3"/>
      <dgm:spPr/>
    </dgm:pt>
    <dgm:pt modelId="{CC8F2E22-3714-4EC9-BA57-76552977CB8D}" type="pres">
      <dgm:prSet presAssocID="{9A62A9AA-FA80-4E17-9B50-5F40B360CF2D}" presName="compChildNode" presStyleCnt="0"/>
      <dgm:spPr/>
    </dgm:pt>
    <dgm:pt modelId="{754BA184-57C8-476F-99EF-EE831AB8A0AA}" type="pres">
      <dgm:prSet presAssocID="{9A62A9AA-FA80-4E17-9B50-5F40B360CF2D}" presName="theInnerList" presStyleCnt="0"/>
      <dgm:spPr/>
    </dgm:pt>
    <dgm:pt modelId="{06119F91-13E8-4D22-9F01-B84B45E1BB66}" type="pres">
      <dgm:prSet presAssocID="{AAC42EA7-0667-43CF-9AB0-2EA98191F770}" presName="childNode" presStyleLbl="node1" presStyleIdx="0" presStyleCnt="6">
        <dgm:presLayoutVars>
          <dgm:bulletEnabled val="1"/>
        </dgm:presLayoutVars>
      </dgm:prSet>
      <dgm:spPr/>
    </dgm:pt>
    <dgm:pt modelId="{4A625E5F-679B-4F09-A192-ED5B89EEB4C7}" type="pres">
      <dgm:prSet presAssocID="{AAC42EA7-0667-43CF-9AB0-2EA98191F770}" presName="aSpace2" presStyleCnt="0"/>
      <dgm:spPr/>
    </dgm:pt>
    <dgm:pt modelId="{A98B6C0E-702B-4742-9F00-50DD590E6E89}" type="pres">
      <dgm:prSet presAssocID="{CACFA4E3-9578-46F7-9DF5-AA37F4B86058}" presName="childNode" presStyleLbl="node1" presStyleIdx="1" presStyleCnt="6">
        <dgm:presLayoutVars>
          <dgm:bulletEnabled val="1"/>
        </dgm:presLayoutVars>
      </dgm:prSet>
      <dgm:spPr/>
    </dgm:pt>
    <dgm:pt modelId="{30F1B548-24C9-4CC6-9974-F793838AFE7A}" type="pres">
      <dgm:prSet presAssocID="{9A62A9AA-FA80-4E17-9B50-5F40B360CF2D}" presName="aSpace" presStyleCnt="0"/>
      <dgm:spPr/>
    </dgm:pt>
    <dgm:pt modelId="{D1D50FC8-85B9-435D-B6F8-EFE668E5E0E8}" type="pres">
      <dgm:prSet presAssocID="{9846CE21-10CD-4F23-92D0-01BDB8468425}" presName="compNode" presStyleCnt="0"/>
      <dgm:spPr/>
    </dgm:pt>
    <dgm:pt modelId="{3F39DA5B-6E66-4F5A-9E6A-EFE015184FBF}" type="pres">
      <dgm:prSet presAssocID="{9846CE21-10CD-4F23-92D0-01BDB8468425}" presName="aNode" presStyleLbl="bgShp" presStyleIdx="1" presStyleCnt="3"/>
      <dgm:spPr/>
    </dgm:pt>
    <dgm:pt modelId="{DB395CD2-A0B8-479D-B170-C02FF17060B3}" type="pres">
      <dgm:prSet presAssocID="{9846CE21-10CD-4F23-92D0-01BDB8468425}" presName="textNode" presStyleLbl="bgShp" presStyleIdx="1" presStyleCnt="3"/>
      <dgm:spPr/>
    </dgm:pt>
    <dgm:pt modelId="{32FD1990-5365-4A70-A21C-1DFFA2384D54}" type="pres">
      <dgm:prSet presAssocID="{9846CE21-10CD-4F23-92D0-01BDB8468425}" presName="compChildNode" presStyleCnt="0"/>
      <dgm:spPr/>
    </dgm:pt>
    <dgm:pt modelId="{E0987066-E2C3-409C-8D33-D347EBF3F2B0}" type="pres">
      <dgm:prSet presAssocID="{9846CE21-10CD-4F23-92D0-01BDB8468425}" presName="theInnerList" presStyleCnt="0"/>
      <dgm:spPr/>
    </dgm:pt>
    <dgm:pt modelId="{05AA4AE1-7F10-4419-93AE-7810E9A72EBE}" type="pres">
      <dgm:prSet presAssocID="{0168C0FE-1913-4DB0-81D9-82544029B0F5}" presName="childNode" presStyleLbl="node1" presStyleIdx="2" presStyleCnt="6">
        <dgm:presLayoutVars>
          <dgm:bulletEnabled val="1"/>
        </dgm:presLayoutVars>
      </dgm:prSet>
      <dgm:spPr/>
    </dgm:pt>
    <dgm:pt modelId="{56E4B839-DC6E-4FC6-BF2C-54C585C7CF22}" type="pres">
      <dgm:prSet presAssocID="{0168C0FE-1913-4DB0-81D9-82544029B0F5}" presName="aSpace2" presStyleCnt="0"/>
      <dgm:spPr/>
    </dgm:pt>
    <dgm:pt modelId="{540BEBB6-CF63-457C-B64A-5FAD240DC1C5}" type="pres">
      <dgm:prSet presAssocID="{59DF23E7-C8ED-4A53-84F6-58EF2B534065}" presName="childNode" presStyleLbl="node1" presStyleIdx="3" presStyleCnt="6">
        <dgm:presLayoutVars>
          <dgm:bulletEnabled val="1"/>
        </dgm:presLayoutVars>
      </dgm:prSet>
      <dgm:spPr/>
    </dgm:pt>
    <dgm:pt modelId="{DAEFD7F1-255A-42C1-B27E-FB6A5C45A6E6}" type="pres">
      <dgm:prSet presAssocID="{9846CE21-10CD-4F23-92D0-01BDB8468425}" presName="aSpace" presStyleCnt="0"/>
      <dgm:spPr/>
    </dgm:pt>
    <dgm:pt modelId="{F52E6BBA-8BC7-423E-B289-19B92BC4E85A}" type="pres">
      <dgm:prSet presAssocID="{8C60A59A-E38E-4AA1-89B1-01C1B4DAA2D6}" presName="compNode" presStyleCnt="0"/>
      <dgm:spPr/>
    </dgm:pt>
    <dgm:pt modelId="{F1C8FC65-10BE-4C98-B836-3AF57B04B0F7}" type="pres">
      <dgm:prSet presAssocID="{8C60A59A-E38E-4AA1-89B1-01C1B4DAA2D6}" presName="aNode" presStyleLbl="bgShp" presStyleIdx="2" presStyleCnt="3"/>
      <dgm:spPr/>
    </dgm:pt>
    <dgm:pt modelId="{29622040-F6AF-4493-AA09-5E128A3D4B9F}" type="pres">
      <dgm:prSet presAssocID="{8C60A59A-E38E-4AA1-89B1-01C1B4DAA2D6}" presName="textNode" presStyleLbl="bgShp" presStyleIdx="2" presStyleCnt="3"/>
      <dgm:spPr/>
    </dgm:pt>
    <dgm:pt modelId="{08EB7038-DCF7-48EB-A4D8-C9140666351C}" type="pres">
      <dgm:prSet presAssocID="{8C60A59A-E38E-4AA1-89B1-01C1B4DAA2D6}" presName="compChildNode" presStyleCnt="0"/>
      <dgm:spPr/>
    </dgm:pt>
    <dgm:pt modelId="{169E5E3F-EE71-44DD-92EC-08E40D61F30E}" type="pres">
      <dgm:prSet presAssocID="{8C60A59A-E38E-4AA1-89B1-01C1B4DAA2D6}" presName="theInnerList" presStyleCnt="0"/>
      <dgm:spPr/>
    </dgm:pt>
    <dgm:pt modelId="{F555AB9D-AB6F-4714-89E6-1F4D9EFED40A}" type="pres">
      <dgm:prSet presAssocID="{F8BF2A3A-38E5-482C-A7E2-F8F2C57E04FE}" presName="childNode" presStyleLbl="node1" presStyleIdx="4" presStyleCnt="6">
        <dgm:presLayoutVars>
          <dgm:bulletEnabled val="1"/>
        </dgm:presLayoutVars>
      </dgm:prSet>
      <dgm:spPr/>
    </dgm:pt>
    <dgm:pt modelId="{7B95D3FD-90D7-4FDA-BB62-6377475E4DBB}" type="pres">
      <dgm:prSet presAssocID="{F8BF2A3A-38E5-482C-A7E2-F8F2C57E04FE}" presName="aSpace2" presStyleCnt="0"/>
      <dgm:spPr/>
    </dgm:pt>
    <dgm:pt modelId="{F7198F29-08F2-44E4-B2D5-28F1BA442FA7}" type="pres">
      <dgm:prSet presAssocID="{ABECC5DC-060B-4F9E-8B17-C39CEF36D0C3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7EE81705-8D5D-4F19-B669-D7ABFE264F6B}" type="presOf" srcId="{9A62A9AA-FA80-4E17-9B50-5F40B360CF2D}" destId="{86BC34C2-5FAA-4F27-B778-CE87C56D7941}" srcOrd="1" destOrd="0" presId="urn:microsoft.com/office/officeart/2005/8/layout/lProcess2"/>
    <dgm:cxn modelId="{456A4C0E-FCDD-4C79-8F4C-2316237E5684}" type="presOf" srcId="{9846CE21-10CD-4F23-92D0-01BDB8468425}" destId="{3F39DA5B-6E66-4F5A-9E6A-EFE015184FBF}" srcOrd="0" destOrd="0" presId="urn:microsoft.com/office/officeart/2005/8/layout/lProcess2"/>
    <dgm:cxn modelId="{7524F013-F896-45E8-B165-A43F8E0ED9DA}" type="presOf" srcId="{8C60A59A-E38E-4AA1-89B1-01C1B4DAA2D6}" destId="{29622040-F6AF-4493-AA09-5E128A3D4B9F}" srcOrd="1" destOrd="0" presId="urn:microsoft.com/office/officeart/2005/8/layout/lProcess2"/>
    <dgm:cxn modelId="{6266951C-D6F2-4961-A7FF-81C571060024}" type="presOf" srcId="{9A62A9AA-FA80-4E17-9B50-5F40B360CF2D}" destId="{14756A90-EEA4-4E2F-A4DD-A5720B7A0FCC}" srcOrd="0" destOrd="0" presId="urn:microsoft.com/office/officeart/2005/8/layout/lProcess2"/>
    <dgm:cxn modelId="{B780FC1D-4E87-4494-9ACB-749B5A4697DA}" srcId="{8C60A59A-E38E-4AA1-89B1-01C1B4DAA2D6}" destId="{F8BF2A3A-38E5-482C-A7E2-F8F2C57E04FE}" srcOrd="0" destOrd="0" parTransId="{67114BD6-7144-447F-BBA2-8C9B8E81E060}" sibTransId="{2743B4AC-2191-4241-9D25-F635D0117102}"/>
    <dgm:cxn modelId="{030F7328-27AD-4C8E-BE38-4A5CC0FC7720}" type="presOf" srcId="{AAC42EA7-0667-43CF-9AB0-2EA98191F770}" destId="{06119F91-13E8-4D22-9F01-B84B45E1BB66}" srcOrd="0" destOrd="0" presId="urn:microsoft.com/office/officeart/2005/8/layout/lProcess2"/>
    <dgm:cxn modelId="{CD6A4E62-58AA-4E1B-ACE5-BE4B6050D4E0}" type="presOf" srcId="{F8BF2A3A-38E5-482C-A7E2-F8F2C57E04FE}" destId="{F555AB9D-AB6F-4714-89E6-1F4D9EFED40A}" srcOrd="0" destOrd="0" presId="urn:microsoft.com/office/officeart/2005/8/layout/lProcess2"/>
    <dgm:cxn modelId="{B62D994A-3415-4563-9035-94CA26C83435}" type="presOf" srcId="{9846CE21-10CD-4F23-92D0-01BDB8468425}" destId="{DB395CD2-A0B8-479D-B170-C02FF17060B3}" srcOrd="1" destOrd="0" presId="urn:microsoft.com/office/officeart/2005/8/layout/lProcess2"/>
    <dgm:cxn modelId="{83543871-C61F-476A-B195-09AF0CA9613C}" srcId="{9A62A9AA-FA80-4E17-9B50-5F40B360CF2D}" destId="{AAC42EA7-0667-43CF-9AB0-2EA98191F770}" srcOrd="0" destOrd="0" parTransId="{317856B3-6866-4434-9F85-03B2616B84CD}" sibTransId="{225C0936-D8DD-48DC-B2CA-E71A906EA819}"/>
    <dgm:cxn modelId="{2EEE4BA2-EAFC-4CAE-AC93-9A48A8D894BE}" srcId="{C228833E-10B1-47C5-B28F-BD3E2D7894CD}" destId="{9846CE21-10CD-4F23-92D0-01BDB8468425}" srcOrd="1" destOrd="0" parTransId="{D63547DC-575D-44FB-A60F-82C4B15F1EA5}" sibTransId="{39EDD89F-3E15-44A4-9873-C1CB5B80338F}"/>
    <dgm:cxn modelId="{75A1EAAE-92D8-4FB2-B993-EDCAF58D8B08}" srcId="{8C60A59A-E38E-4AA1-89B1-01C1B4DAA2D6}" destId="{ABECC5DC-060B-4F9E-8B17-C39CEF36D0C3}" srcOrd="1" destOrd="0" parTransId="{A01C1C12-828D-434E-B7B8-03716FF9F819}" sibTransId="{F9E242FC-2F4F-42F0-A3D2-92C2E80EDC77}"/>
    <dgm:cxn modelId="{F5C376AF-F1BB-4510-967F-1B83353E9FA5}" type="presOf" srcId="{0168C0FE-1913-4DB0-81D9-82544029B0F5}" destId="{05AA4AE1-7F10-4419-93AE-7810E9A72EBE}" srcOrd="0" destOrd="0" presId="urn:microsoft.com/office/officeart/2005/8/layout/lProcess2"/>
    <dgm:cxn modelId="{63676FB1-6D46-41F9-BC08-869A01A5170E}" type="presOf" srcId="{59DF23E7-C8ED-4A53-84F6-58EF2B534065}" destId="{540BEBB6-CF63-457C-B64A-5FAD240DC1C5}" srcOrd="0" destOrd="0" presId="urn:microsoft.com/office/officeart/2005/8/layout/lProcess2"/>
    <dgm:cxn modelId="{AD1972B4-E24D-4E45-9270-FDFF934E3214}" srcId="{9846CE21-10CD-4F23-92D0-01BDB8468425}" destId="{0168C0FE-1913-4DB0-81D9-82544029B0F5}" srcOrd="0" destOrd="0" parTransId="{8FEB2747-E91D-4B4F-B34B-705C7C4E8C01}" sibTransId="{060C2F4F-A17B-4B09-9B51-EADCDF42E1E9}"/>
    <dgm:cxn modelId="{1CD9AEBD-B425-44CD-933A-BB2945F35DC9}" srcId="{9846CE21-10CD-4F23-92D0-01BDB8468425}" destId="{59DF23E7-C8ED-4A53-84F6-58EF2B534065}" srcOrd="1" destOrd="0" parTransId="{F2BC63CB-E677-4B29-9713-A3F0FE317E8D}" sibTransId="{D820F17A-A875-4BCA-8C61-1886E52FAC50}"/>
    <dgm:cxn modelId="{D90EC8C7-DE3B-48F1-B30B-D0C8458E91A4}" type="presOf" srcId="{ABECC5DC-060B-4F9E-8B17-C39CEF36D0C3}" destId="{F7198F29-08F2-44E4-B2D5-28F1BA442FA7}" srcOrd="0" destOrd="0" presId="urn:microsoft.com/office/officeart/2005/8/layout/lProcess2"/>
    <dgm:cxn modelId="{82E2E2CA-C9EF-4D7E-9473-C63FE91854FF}" srcId="{9A62A9AA-FA80-4E17-9B50-5F40B360CF2D}" destId="{CACFA4E3-9578-46F7-9DF5-AA37F4B86058}" srcOrd="1" destOrd="0" parTransId="{E3D97573-447B-47C4-9D5C-AE63CC19E952}" sibTransId="{3C9E72B4-AFFA-4FD7-A63E-4B61CD18E8E7}"/>
    <dgm:cxn modelId="{F991B0D1-FF14-4D0A-8955-04AE8C37B7CF}" type="presOf" srcId="{CACFA4E3-9578-46F7-9DF5-AA37F4B86058}" destId="{A98B6C0E-702B-4742-9F00-50DD590E6E89}" srcOrd="0" destOrd="0" presId="urn:microsoft.com/office/officeart/2005/8/layout/lProcess2"/>
    <dgm:cxn modelId="{73AC0CD4-3281-49E0-AD6A-80BBC3FB4A57}" srcId="{C228833E-10B1-47C5-B28F-BD3E2D7894CD}" destId="{8C60A59A-E38E-4AA1-89B1-01C1B4DAA2D6}" srcOrd="2" destOrd="0" parTransId="{DF9706DA-717F-4B20-972D-3A775EBE42C9}" sibTransId="{16967846-9ACF-4351-9AF0-09ECDBFBFA4F}"/>
    <dgm:cxn modelId="{E5E10CD6-70D9-49CF-9ED5-325C794BF346}" srcId="{C228833E-10B1-47C5-B28F-BD3E2D7894CD}" destId="{9A62A9AA-FA80-4E17-9B50-5F40B360CF2D}" srcOrd="0" destOrd="0" parTransId="{7C2DE3DA-7114-495D-BDFB-594B7EA0860D}" sibTransId="{D0BD9510-1EBC-4ABE-B362-DE21B93A3EA9}"/>
    <dgm:cxn modelId="{85ECF9DD-4C58-4834-AA27-C2B045CC254A}" type="presOf" srcId="{C228833E-10B1-47C5-B28F-BD3E2D7894CD}" destId="{79A1CD68-EE20-4AE7-B066-4618B491499C}" srcOrd="0" destOrd="0" presId="urn:microsoft.com/office/officeart/2005/8/layout/lProcess2"/>
    <dgm:cxn modelId="{7CEEB9E9-2CC4-4900-9952-2B852EB5BFC4}" type="presOf" srcId="{8C60A59A-E38E-4AA1-89B1-01C1B4DAA2D6}" destId="{F1C8FC65-10BE-4C98-B836-3AF57B04B0F7}" srcOrd="0" destOrd="0" presId="urn:microsoft.com/office/officeart/2005/8/layout/lProcess2"/>
    <dgm:cxn modelId="{D7C569ED-61EB-40ED-8436-51B19917D591}" type="presParOf" srcId="{79A1CD68-EE20-4AE7-B066-4618B491499C}" destId="{B3108EC9-0B51-4960-B01D-F7EBECE385D2}" srcOrd="0" destOrd="0" presId="urn:microsoft.com/office/officeart/2005/8/layout/lProcess2"/>
    <dgm:cxn modelId="{1D4EFE77-41E1-47AC-B425-4C4CC6B3A275}" type="presParOf" srcId="{B3108EC9-0B51-4960-B01D-F7EBECE385D2}" destId="{14756A90-EEA4-4E2F-A4DD-A5720B7A0FCC}" srcOrd="0" destOrd="0" presId="urn:microsoft.com/office/officeart/2005/8/layout/lProcess2"/>
    <dgm:cxn modelId="{5CE46B9D-BEC8-46FA-B065-C00E75DAF6F3}" type="presParOf" srcId="{B3108EC9-0B51-4960-B01D-F7EBECE385D2}" destId="{86BC34C2-5FAA-4F27-B778-CE87C56D7941}" srcOrd="1" destOrd="0" presId="urn:microsoft.com/office/officeart/2005/8/layout/lProcess2"/>
    <dgm:cxn modelId="{206B2D7B-5107-42E5-995E-CB736F441BF6}" type="presParOf" srcId="{B3108EC9-0B51-4960-B01D-F7EBECE385D2}" destId="{CC8F2E22-3714-4EC9-BA57-76552977CB8D}" srcOrd="2" destOrd="0" presId="urn:microsoft.com/office/officeart/2005/8/layout/lProcess2"/>
    <dgm:cxn modelId="{4E921987-1040-4D47-8277-B968DD5D91D4}" type="presParOf" srcId="{CC8F2E22-3714-4EC9-BA57-76552977CB8D}" destId="{754BA184-57C8-476F-99EF-EE831AB8A0AA}" srcOrd="0" destOrd="0" presId="urn:microsoft.com/office/officeart/2005/8/layout/lProcess2"/>
    <dgm:cxn modelId="{B2268AE1-4925-44E9-B569-B00F2E975527}" type="presParOf" srcId="{754BA184-57C8-476F-99EF-EE831AB8A0AA}" destId="{06119F91-13E8-4D22-9F01-B84B45E1BB66}" srcOrd="0" destOrd="0" presId="urn:microsoft.com/office/officeart/2005/8/layout/lProcess2"/>
    <dgm:cxn modelId="{65865AC9-CAB3-4332-A385-29F50E949FA8}" type="presParOf" srcId="{754BA184-57C8-476F-99EF-EE831AB8A0AA}" destId="{4A625E5F-679B-4F09-A192-ED5B89EEB4C7}" srcOrd="1" destOrd="0" presId="urn:microsoft.com/office/officeart/2005/8/layout/lProcess2"/>
    <dgm:cxn modelId="{4F9CA530-12A9-4895-8C8F-B89D437B5E19}" type="presParOf" srcId="{754BA184-57C8-476F-99EF-EE831AB8A0AA}" destId="{A98B6C0E-702B-4742-9F00-50DD590E6E89}" srcOrd="2" destOrd="0" presId="urn:microsoft.com/office/officeart/2005/8/layout/lProcess2"/>
    <dgm:cxn modelId="{2EAFA6D5-4441-4434-8A74-3433B1784B4D}" type="presParOf" srcId="{79A1CD68-EE20-4AE7-B066-4618B491499C}" destId="{30F1B548-24C9-4CC6-9974-F793838AFE7A}" srcOrd="1" destOrd="0" presId="urn:microsoft.com/office/officeart/2005/8/layout/lProcess2"/>
    <dgm:cxn modelId="{93CF2D2C-2E39-4BA1-B1D5-A7756DC9A90D}" type="presParOf" srcId="{79A1CD68-EE20-4AE7-B066-4618B491499C}" destId="{D1D50FC8-85B9-435D-B6F8-EFE668E5E0E8}" srcOrd="2" destOrd="0" presId="urn:microsoft.com/office/officeart/2005/8/layout/lProcess2"/>
    <dgm:cxn modelId="{037002A3-B89A-49CC-A729-BB1108E0CD14}" type="presParOf" srcId="{D1D50FC8-85B9-435D-B6F8-EFE668E5E0E8}" destId="{3F39DA5B-6E66-4F5A-9E6A-EFE015184FBF}" srcOrd="0" destOrd="0" presId="urn:microsoft.com/office/officeart/2005/8/layout/lProcess2"/>
    <dgm:cxn modelId="{ABC37DBA-CBE3-4C64-8598-06CE401F1636}" type="presParOf" srcId="{D1D50FC8-85B9-435D-B6F8-EFE668E5E0E8}" destId="{DB395CD2-A0B8-479D-B170-C02FF17060B3}" srcOrd="1" destOrd="0" presId="urn:microsoft.com/office/officeart/2005/8/layout/lProcess2"/>
    <dgm:cxn modelId="{794F8D48-AAC2-4D79-B7DD-BC4A0730B8FF}" type="presParOf" srcId="{D1D50FC8-85B9-435D-B6F8-EFE668E5E0E8}" destId="{32FD1990-5365-4A70-A21C-1DFFA2384D54}" srcOrd="2" destOrd="0" presId="urn:microsoft.com/office/officeart/2005/8/layout/lProcess2"/>
    <dgm:cxn modelId="{321E4D68-4D29-42A1-BD17-D4C62A130293}" type="presParOf" srcId="{32FD1990-5365-4A70-A21C-1DFFA2384D54}" destId="{E0987066-E2C3-409C-8D33-D347EBF3F2B0}" srcOrd="0" destOrd="0" presId="urn:microsoft.com/office/officeart/2005/8/layout/lProcess2"/>
    <dgm:cxn modelId="{8CFA0EDD-C3D8-4135-8150-1B318E04D99C}" type="presParOf" srcId="{E0987066-E2C3-409C-8D33-D347EBF3F2B0}" destId="{05AA4AE1-7F10-4419-93AE-7810E9A72EBE}" srcOrd="0" destOrd="0" presId="urn:microsoft.com/office/officeart/2005/8/layout/lProcess2"/>
    <dgm:cxn modelId="{E06F1A3D-0052-40C8-AD14-484EDDD130B8}" type="presParOf" srcId="{E0987066-E2C3-409C-8D33-D347EBF3F2B0}" destId="{56E4B839-DC6E-4FC6-BF2C-54C585C7CF22}" srcOrd="1" destOrd="0" presId="urn:microsoft.com/office/officeart/2005/8/layout/lProcess2"/>
    <dgm:cxn modelId="{5DC6733C-2821-477E-B902-EF3685065572}" type="presParOf" srcId="{E0987066-E2C3-409C-8D33-D347EBF3F2B0}" destId="{540BEBB6-CF63-457C-B64A-5FAD240DC1C5}" srcOrd="2" destOrd="0" presId="urn:microsoft.com/office/officeart/2005/8/layout/lProcess2"/>
    <dgm:cxn modelId="{AF179D82-A4AB-403D-87FF-F6A9C8E39843}" type="presParOf" srcId="{79A1CD68-EE20-4AE7-B066-4618B491499C}" destId="{DAEFD7F1-255A-42C1-B27E-FB6A5C45A6E6}" srcOrd="3" destOrd="0" presId="urn:microsoft.com/office/officeart/2005/8/layout/lProcess2"/>
    <dgm:cxn modelId="{7E4FB6C4-D644-47BC-99CF-B7ABFC145256}" type="presParOf" srcId="{79A1CD68-EE20-4AE7-B066-4618B491499C}" destId="{F52E6BBA-8BC7-423E-B289-19B92BC4E85A}" srcOrd="4" destOrd="0" presId="urn:microsoft.com/office/officeart/2005/8/layout/lProcess2"/>
    <dgm:cxn modelId="{0B0A55BC-A71B-4173-95B6-2EBF9F9E9450}" type="presParOf" srcId="{F52E6BBA-8BC7-423E-B289-19B92BC4E85A}" destId="{F1C8FC65-10BE-4C98-B836-3AF57B04B0F7}" srcOrd="0" destOrd="0" presId="urn:microsoft.com/office/officeart/2005/8/layout/lProcess2"/>
    <dgm:cxn modelId="{DD9F585A-0C1E-4107-96C8-74C1B66FE26A}" type="presParOf" srcId="{F52E6BBA-8BC7-423E-B289-19B92BC4E85A}" destId="{29622040-F6AF-4493-AA09-5E128A3D4B9F}" srcOrd="1" destOrd="0" presId="urn:microsoft.com/office/officeart/2005/8/layout/lProcess2"/>
    <dgm:cxn modelId="{6AC13989-075D-4CC6-9BC2-F8FFA1ED2109}" type="presParOf" srcId="{F52E6BBA-8BC7-423E-B289-19B92BC4E85A}" destId="{08EB7038-DCF7-48EB-A4D8-C9140666351C}" srcOrd="2" destOrd="0" presId="urn:microsoft.com/office/officeart/2005/8/layout/lProcess2"/>
    <dgm:cxn modelId="{3B3A1220-4EA6-4454-94A3-FA7B90410657}" type="presParOf" srcId="{08EB7038-DCF7-48EB-A4D8-C9140666351C}" destId="{169E5E3F-EE71-44DD-92EC-08E40D61F30E}" srcOrd="0" destOrd="0" presId="urn:microsoft.com/office/officeart/2005/8/layout/lProcess2"/>
    <dgm:cxn modelId="{DADAFE18-AEC9-417E-B951-ACAFEFBFB98D}" type="presParOf" srcId="{169E5E3F-EE71-44DD-92EC-08E40D61F30E}" destId="{F555AB9D-AB6F-4714-89E6-1F4D9EFED40A}" srcOrd="0" destOrd="0" presId="urn:microsoft.com/office/officeart/2005/8/layout/lProcess2"/>
    <dgm:cxn modelId="{D3908B7E-B0F3-494A-9BC6-A5FBE6BD8520}" type="presParOf" srcId="{169E5E3F-EE71-44DD-92EC-08E40D61F30E}" destId="{7B95D3FD-90D7-4FDA-BB62-6377475E4DBB}" srcOrd="1" destOrd="0" presId="urn:microsoft.com/office/officeart/2005/8/layout/lProcess2"/>
    <dgm:cxn modelId="{D9F6B99E-336B-4F67-9E4D-1E2309462738}" type="presParOf" srcId="{169E5E3F-EE71-44DD-92EC-08E40D61F30E}" destId="{F7198F29-08F2-44E4-B2D5-28F1BA442FA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542C59-88C7-4543-A6A3-9349568BCEF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B86861-70C3-4546-B1B9-2ED77E9846D0}">
      <dgm:prSet phldrT="[Text]"/>
      <dgm:spPr/>
      <dgm:t>
        <a:bodyPr/>
        <a:lstStyle/>
        <a:p>
          <a:r>
            <a:rPr lang="en-US" dirty="0"/>
            <a:t>MADANI (ARAB)</a:t>
          </a:r>
        </a:p>
      </dgm:t>
    </dgm:pt>
    <dgm:pt modelId="{8789F8CE-6425-457F-9CA3-07FD4D6CC193}" type="parTrans" cxnId="{AAA5423C-0012-4B00-BA30-7216E622311A}">
      <dgm:prSet/>
      <dgm:spPr/>
      <dgm:t>
        <a:bodyPr/>
        <a:lstStyle/>
        <a:p>
          <a:endParaRPr lang="en-US"/>
        </a:p>
      </dgm:t>
    </dgm:pt>
    <dgm:pt modelId="{F699FB6F-3703-4709-9367-3AC74297D7D4}" type="sibTrans" cxnId="{AAA5423C-0012-4B00-BA30-7216E622311A}">
      <dgm:prSet/>
      <dgm:spPr/>
      <dgm:t>
        <a:bodyPr/>
        <a:lstStyle/>
        <a:p>
          <a:endParaRPr lang="en-US"/>
        </a:p>
      </dgm:t>
    </dgm:pt>
    <dgm:pt modelId="{CA6AA277-FACA-4B8B-A025-4DFA1865FA60}">
      <dgm:prSet phldrT="[Text]"/>
      <dgm:spPr/>
      <dgm:t>
        <a:bodyPr/>
        <a:lstStyle/>
        <a:p>
          <a:r>
            <a:rPr lang="en-US" dirty="0"/>
            <a:t>KEADABAN</a:t>
          </a:r>
        </a:p>
      </dgm:t>
    </dgm:pt>
    <dgm:pt modelId="{5FDF0A65-CD90-4A06-87DD-117763E6145B}" type="parTrans" cxnId="{A8AC16DB-1E03-47DD-AD8E-C5E5762CB7B4}">
      <dgm:prSet/>
      <dgm:spPr/>
      <dgm:t>
        <a:bodyPr/>
        <a:lstStyle/>
        <a:p>
          <a:endParaRPr lang="en-US"/>
        </a:p>
      </dgm:t>
    </dgm:pt>
    <dgm:pt modelId="{C853C0F6-3F12-49FA-8D3C-C1C5CF93C96B}" type="sibTrans" cxnId="{A8AC16DB-1E03-47DD-AD8E-C5E5762CB7B4}">
      <dgm:prSet/>
      <dgm:spPr/>
      <dgm:t>
        <a:bodyPr/>
        <a:lstStyle/>
        <a:p>
          <a:endParaRPr lang="en-US"/>
        </a:p>
      </dgm:t>
    </dgm:pt>
    <dgm:pt modelId="{2A993228-86A4-4ACD-B124-670EF1F52305}">
      <dgm:prSet phldrT="[Text]"/>
      <dgm:spPr/>
      <dgm:t>
        <a:bodyPr/>
        <a:lstStyle/>
        <a:p>
          <a:r>
            <a:rPr lang="en-US" dirty="0"/>
            <a:t>KETERTIBAN-KETAATAN</a:t>
          </a:r>
        </a:p>
      </dgm:t>
    </dgm:pt>
    <dgm:pt modelId="{0BD99172-4CB1-4048-B005-CD4A719E3C8B}" type="parTrans" cxnId="{14891ECA-B86E-40E6-91BD-6FB898C4F671}">
      <dgm:prSet/>
      <dgm:spPr/>
      <dgm:t>
        <a:bodyPr/>
        <a:lstStyle/>
        <a:p>
          <a:endParaRPr lang="en-US"/>
        </a:p>
      </dgm:t>
    </dgm:pt>
    <dgm:pt modelId="{8A068128-3625-4A61-B412-097B23EDE70D}" type="sibTrans" cxnId="{14891ECA-B86E-40E6-91BD-6FB898C4F671}">
      <dgm:prSet/>
      <dgm:spPr/>
      <dgm:t>
        <a:bodyPr/>
        <a:lstStyle/>
        <a:p>
          <a:endParaRPr lang="en-US"/>
        </a:p>
      </dgm:t>
    </dgm:pt>
    <dgm:pt modelId="{3B339EC6-84D2-4953-B81E-B748ECF9357E}">
      <dgm:prSet phldrT="[Text]"/>
      <dgm:spPr/>
      <dgm:t>
        <a:bodyPr/>
        <a:lstStyle/>
        <a:p>
          <a:r>
            <a:rPr lang="en-US" dirty="0"/>
            <a:t>CIVIC-CIVIS : LATIN</a:t>
          </a:r>
        </a:p>
      </dgm:t>
    </dgm:pt>
    <dgm:pt modelId="{0B9274FB-48B6-4C29-A195-84A68480D6ED}" type="parTrans" cxnId="{C24023B0-54A0-486C-B4FD-AE1CBA9F2B1C}">
      <dgm:prSet/>
      <dgm:spPr/>
      <dgm:t>
        <a:bodyPr/>
        <a:lstStyle/>
        <a:p>
          <a:endParaRPr lang="en-US"/>
        </a:p>
      </dgm:t>
    </dgm:pt>
    <dgm:pt modelId="{4238E536-F2F4-4B11-9484-16BC38BA52B5}" type="sibTrans" cxnId="{C24023B0-54A0-486C-B4FD-AE1CBA9F2B1C}">
      <dgm:prSet/>
      <dgm:spPr/>
      <dgm:t>
        <a:bodyPr/>
        <a:lstStyle/>
        <a:p>
          <a:endParaRPr lang="en-US"/>
        </a:p>
      </dgm:t>
    </dgm:pt>
    <dgm:pt modelId="{B322C1C7-8663-4453-88B0-3487E4C0BAD1}">
      <dgm:prSet phldrT="[Text]"/>
      <dgm:spPr/>
      <dgm:t>
        <a:bodyPr/>
        <a:lstStyle/>
        <a:p>
          <a:r>
            <a:rPr lang="en-US" dirty="0"/>
            <a:t>KEWARGAAN</a:t>
          </a:r>
        </a:p>
      </dgm:t>
    </dgm:pt>
    <dgm:pt modelId="{52C9B29D-A01F-4DD0-8A39-B23F8062A335}" type="parTrans" cxnId="{F1C3BC72-08CE-4253-86C5-1CAC328C90BC}">
      <dgm:prSet/>
      <dgm:spPr/>
      <dgm:t>
        <a:bodyPr/>
        <a:lstStyle/>
        <a:p>
          <a:endParaRPr lang="en-US"/>
        </a:p>
      </dgm:t>
    </dgm:pt>
    <dgm:pt modelId="{6BF53980-36A4-4D4B-9559-B9715742E4B1}" type="sibTrans" cxnId="{F1C3BC72-08CE-4253-86C5-1CAC328C90BC}">
      <dgm:prSet/>
      <dgm:spPr/>
      <dgm:t>
        <a:bodyPr/>
        <a:lstStyle/>
        <a:p>
          <a:endParaRPr lang="en-US"/>
        </a:p>
      </dgm:t>
    </dgm:pt>
    <dgm:pt modelId="{5E37E08A-905A-4863-B8E2-203D8D66C3CF}">
      <dgm:prSet phldrT="[Text]"/>
      <dgm:spPr/>
      <dgm:t>
        <a:bodyPr/>
        <a:lstStyle/>
        <a:p>
          <a:r>
            <a:rPr lang="en-US" dirty="0"/>
            <a:t>TERATUR-MASYARAKAT RAPI</a:t>
          </a:r>
        </a:p>
      </dgm:t>
    </dgm:pt>
    <dgm:pt modelId="{9A0F4A8B-A859-4169-B8DB-1900D21D7118}" type="parTrans" cxnId="{6EF06FEF-8971-4648-9484-EFC6118867C9}">
      <dgm:prSet/>
      <dgm:spPr/>
      <dgm:t>
        <a:bodyPr/>
        <a:lstStyle/>
        <a:p>
          <a:endParaRPr lang="en-US"/>
        </a:p>
      </dgm:t>
    </dgm:pt>
    <dgm:pt modelId="{F8FBAD25-4120-4765-BB84-372D2AE5B53E}" type="sibTrans" cxnId="{6EF06FEF-8971-4648-9484-EFC6118867C9}">
      <dgm:prSet/>
      <dgm:spPr/>
      <dgm:t>
        <a:bodyPr/>
        <a:lstStyle/>
        <a:p>
          <a:endParaRPr lang="en-US"/>
        </a:p>
      </dgm:t>
    </dgm:pt>
    <dgm:pt modelId="{431E7B32-747D-41C4-B9DA-9880A23FB4F5}">
      <dgm:prSet phldrT="[Text]"/>
      <dgm:spPr/>
      <dgm:t>
        <a:bodyPr/>
        <a:lstStyle/>
        <a:p>
          <a:r>
            <a:rPr lang="en-US" dirty="0"/>
            <a:t>POLIS : YUNANI</a:t>
          </a:r>
        </a:p>
      </dgm:t>
    </dgm:pt>
    <dgm:pt modelId="{843476D2-90BB-469F-9B44-BC46FF028962}" type="parTrans" cxnId="{3B8FF878-CEAB-4EE2-820F-8AE366071758}">
      <dgm:prSet/>
      <dgm:spPr/>
      <dgm:t>
        <a:bodyPr/>
        <a:lstStyle/>
        <a:p>
          <a:endParaRPr lang="en-US"/>
        </a:p>
      </dgm:t>
    </dgm:pt>
    <dgm:pt modelId="{4C733FB9-1B4E-4798-8301-2D9161AD77B9}" type="sibTrans" cxnId="{3B8FF878-CEAB-4EE2-820F-8AE366071758}">
      <dgm:prSet/>
      <dgm:spPr/>
      <dgm:t>
        <a:bodyPr/>
        <a:lstStyle/>
        <a:p>
          <a:endParaRPr lang="en-US"/>
        </a:p>
      </dgm:t>
    </dgm:pt>
    <dgm:pt modelId="{F390E02B-8537-42F3-AF3A-33CF7159360F}">
      <dgm:prSet phldrT="[Text]"/>
      <dgm:spPr/>
      <dgm:t>
        <a:bodyPr/>
        <a:lstStyle/>
        <a:p>
          <a:r>
            <a:rPr lang="en-US"/>
            <a:t>NEGARA-KOTA-MASYARAKAT</a:t>
          </a:r>
          <a:endParaRPr lang="en-US" dirty="0"/>
        </a:p>
      </dgm:t>
    </dgm:pt>
    <dgm:pt modelId="{7993FE65-56D8-4F61-89A9-0AA44DCE8F58}" type="parTrans" cxnId="{C090318B-A9A5-44D2-9039-5688F3E24B47}">
      <dgm:prSet/>
      <dgm:spPr/>
      <dgm:t>
        <a:bodyPr/>
        <a:lstStyle/>
        <a:p>
          <a:endParaRPr lang="en-US"/>
        </a:p>
      </dgm:t>
    </dgm:pt>
    <dgm:pt modelId="{D78B66E0-9AE1-4582-B7EE-13B97BB23E0A}" type="sibTrans" cxnId="{C090318B-A9A5-44D2-9039-5688F3E24B47}">
      <dgm:prSet/>
      <dgm:spPr/>
      <dgm:t>
        <a:bodyPr/>
        <a:lstStyle/>
        <a:p>
          <a:endParaRPr lang="en-US"/>
        </a:p>
      </dgm:t>
    </dgm:pt>
    <dgm:pt modelId="{67481730-A511-4CA0-9239-B1051F4096CD}">
      <dgm:prSet phldrT="[Text]"/>
      <dgm:spPr/>
      <dgm:t>
        <a:bodyPr/>
        <a:lstStyle/>
        <a:p>
          <a:r>
            <a:rPr lang="en-US" dirty="0"/>
            <a:t>KESEJAHTERAAN-KEMAKMURAN</a:t>
          </a:r>
        </a:p>
      </dgm:t>
    </dgm:pt>
    <dgm:pt modelId="{D7E52827-9C8F-4008-B50F-CA5D9DC2FCB0}" type="parTrans" cxnId="{E5AAF177-CE9C-41D7-886A-763678730328}">
      <dgm:prSet/>
      <dgm:spPr/>
      <dgm:t>
        <a:bodyPr/>
        <a:lstStyle/>
        <a:p>
          <a:endParaRPr lang="en-US"/>
        </a:p>
      </dgm:t>
    </dgm:pt>
    <dgm:pt modelId="{4CB5C595-0CA7-44FF-B0F9-874D4B2A979B}" type="sibTrans" cxnId="{E5AAF177-CE9C-41D7-886A-763678730328}">
      <dgm:prSet/>
      <dgm:spPr/>
      <dgm:t>
        <a:bodyPr/>
        <a:lstStyle/>
        <a:p>
          <a:endParaRPr lang="en-US"/>
        </a:p>
      </dgm:t>
    </dgm:pt>
    <dgm:pt modelId="{9373185D-E312-41C3-8208-0BB5577EB8A7}" type="pres">
      <dgm:prSet presAssocID="{5F542C59-88C7-4543-A6A3-9349568BCEF3}" presName="theList" presStyleCnt="0">
        <dgm:presLayoutVars>
          <dgm:dir/>
          <dgm:animLvl val="lvl"/>
          <dgm:resizeHandles val="exact"/>
        </dgm:presLayoutVars>
      </dgm:prSet>
      <dgm:spPr/>
    </dgm:pt>
    <dgm:pt modelId="{70893BDC-228F-46A9-AE56-68584221D23F}" type="pres">
      <dgm:prSet presAssocID="{B8B86861-70C3-4546-B1B9-2ED77E9846D0}" presName="compNode" presStyleCnt="0"/>
      <dgm:spPr/>
    </dgm:pt>
    <dgm:pt modelId="{E967A1DA-257A-4EA0-87AE-57195D78DA10}" type="pres">
      <dgm:prSet presAssocID="{B8B86861-70C3-4546-B1B9-2ED77E9846D0}" presName="aNode" presStyleLbl="bgShp" presStyleIdx="0" presStyleCnt="3"/>
      <dgm:spPr/>
    </dgm:pt>
    <dgm:pt modelId="{F763FD40-38FC-4C94-87A4-F7867DB67B67}" type="pres">
      <dgm:prSet presAssocID="{B8B86861-70C3-4546-B1B9-2ED77E9846D0}" presName="textNode" presStyleLbl="bgShp" presStyleIdx="0" presStyleCnt="3"/>
      <dgm:spPr/>
    </dgm:pt>
    <dgm:pt modelId="{385D7638-3D93-42CA-B2AE-1D27C1CF6670}" type="pres">
      <dgm:prSet presAssocID="{B8B86861-70C3-4546-B1B9-2ED77E9846D0}" presName="compChildNode" presStyleCnt="0"/>
      <dgm:spPr/>
    </dgm:pt>
    <dgm:pt modelId="{A3E0B50F-DC4D-469C-B0EE-C7BFAB79BDD5}" type="pres">
      <dgm:prSet presAssocID="{B8B86861-70C3-4546-B1B9-2ED77E9846D0}" presName="theInnerList" presStyleCnt="0"/>
      <dgm:spPr/>
    </dgm:pt>
    <dgm:pt modelId="{8FCF1DDB-2A8B-45A9-BF0C-8AE1462D4D4D}" type="pres">
      <dgm:prSet presAssocID="{CA6AA277-FACA-4B8B-A025-4DFA1865FA60}" presName="childNode" presStyleLbl="node1" presStyleIdx="0" presStyleCnt="6">
        <dgm:presLayoutVars>
          <dgm:bulletEnabled val="1"/>
        </dgm:presLayoutVars>
      </dgm:prSet>
      <dgm:spPr/>
    </dgm:pt>
    <dgm:pt modelId="{5C8573A9-F725-4F8A-B43E-6462E57DFF5C}" type="pres">
      <dgm:prSet presAssocID="{CA6AA277-FACA-4B8B-A025-4DFA1865FA60}" presName="aSpace2" presStyleCnt="0"/>
      <dgm:spPr/>
    </dgm:pt>
    <dgm:pt modelId="{7E0AF714-C022-4C81-9EC4-992F4A881305}" type="pres">
      <dgm:prSet presAssocID="{2A993228-86A4-4ACD-B124-670EF1F52305}" presName="childNode" presStyleLbl="node1" presStyleIdx="1" presStyleCnt="6">
        <dgm:presLayoutVars>
          <dgm:bulletEnabled val="1"/>
        </dgm:presLayoutVars>
      </dgm:prSet>
      <dgm:spPr/>
    </dgm:pt>
    <dgm:pt modelId="{73A55B44-7BF0-4C8C-BD5E-03566DB3AD3F}" type="pres">
      <dgm:prSet presAssocID="{B8B86861-70C3-4546-B1B9-2ED77E9846D0}" presName="aSpace" presStyleCnt="0"/>
      <dgm:spPr/>
    </dgm:pt>
    <dgm:pt modelId="{B0C92510-AE77-458A-BC22-42391338F984}" type="pres">
      <dgm:prSet presAssocID="{3B339EC6-84D2-4953-B81E-B748ECF9357E}" presName="compNode" presStyleCnt="0"/>
      <dgm:spPr/>
    </dgm:pt>
    <dgm:pt modelId="{EF3EA1FA-5851-4587-8383-D634C9FE8A35}" type="pres">
      <dgm:prSet presAssocID="{3B339EC6-84D2-4953-B81E-B748ECF9357E}" presName="aNode" presStyleLbl="bgShp" presStyleIdx="1" presStyleCnt="3"/>
      <dgm:spPr/>
    </dgm:pt>
    <dgm:pt modelId="{E99112F5-2EBD-4BD8-A2C4-0F7DB8128768}" type="pres">
      <dgm:prSet presAssocID="{3B339EC6-84D2-4953-B81E-B748ECF9357E}" presName="textNode" presStyleLbl="bgShp" presStyleIdx="1" presStyleCnt="3"/>
      <dgm:spPr/>
    </dgm:pt>
    <dgm:pt modelId="{31BF589B-D9B6-4109-88A8-2E87451E9F46}" type="pres">
      <dgm:prSet presAssocID="{3B339EC6-84D2-4953-B81E-B748ECF9357E}" presName="compChildNode" presStyleCnt="0"/>
      <dgm:spPr/>
    </dgm:pt>
    <dgm:pt modelId="{66DD4529-7AEA-451A-8137-70507573D709}" type="pres">
      <dgm:prSet presAssocID="{3B339EC6-84D2-4953-B81E-B748ECF9357E}" presName="theInnerList" presStyleCnt="0"/>
      <dgm:spPr/>
    </dgm:pt>
    <dgm:pt modelId="{97D9F344-693A-409E-9B59-710044BD8C9A}" type="pres">
      <dgm:prSet presAssocID="{B322C1C7-8663-4453-88B0-3487E4C0BAD1}" presName="childNode" presStyleLbl="node1" presStyleIdx="2" presStyleCnt="6">
        <dgm:presLayoutVars>
          <dgm:bulletEnabled val="1"/>
        </dgm:presLayoutVars>
      </dgm:prSet>
      <dgm:spPr/>
    </dgm:pt>
    <dgm:pt modelId="{97EAE0BC-5094-428E-BE9F-5FA710895A59}" type="pres">
      <dgm:prSet presAssocID="{B322C1C7-8663-4453-88B0-3487E4C0BAD1}" presName="aSpace2" presStyleCnt="0"/>
      <dgm:spPr/>
    </dgm:pt>
    <dgm:pt modelId="{E9A658C5-E00D-4933-BEB0-FB4054B50EAB}" type="pres">
      <dgm:prSet presAssocID="{5E37E08A-905A-4863-B8E2-203D8D66C3CF}" presName="childNode" presStyleLbl="node1" presStyleIdx="3" presStyleCnt="6">
        <dgm:presLayoutVars>
          <dgm:bulletEnabled val="1"/>
        </dgm:presLayoutVars>
      </dgm:prSet>
      <dgm:spPr/>
    </dgm:pt>
    <dgm:pt modelId="{D769D138-CBB6-4AA8-8FA0-02E4B5A119AA}" type="pres">
      <dgm:prSet presAssocID="{3B339EC6-84D2-4953-B81E-B748ECF9357E}" presName="aSpace" presStyleCnt="0"/>
      <dgm:spPr/>
    </dgm:pt>
    <dgm:pt modelId="{4FCBE170-E4E3-47BD-B2D6-FD1A4890FBBD}" type="pres">
      <dgm:prSet presAssocID="{431E7B32-747D-41C4-B9DA-9880A23FB4F5}" presName="compNode" presStyleCnt="0"/>
      <dgm:spPr/>
    </dgm:pt>
    <dgm:pt modelId="{67A49691-2C1F-438F-A872-B2218BF126C1}" type="pres">
      <dgm:prSet presAssocID="{431E7B32-747D-41C4-B9DA-9880A23FB4F5}" presName="aNode" presStyleLbl="bgShp" presStyleIdx="2" presStyleCnt="3"/>
      <dgm:spPr/>
    </dgm:pt>
    <dgm:pt modelId="{C829F2F0-DC8B-4A66-A134-F963775A8CC0}" type="pres">
      <dgm:prSet presAssocID="{431E7B32-747D-41C4-B9DA-9880A23FB4F5}" presName="textNode" presStyleLbl="bgShp" presStyleIdx="2" presStyleCnt="3"/>
      <dgm:spPr/>
    </dgm:pt>
    <dgm:pt modelId="{F89747F0-BED3-4E61-B8A0-C1974DDCF75F}" type="pres">
      <dgm:prSet presAssocID="{431E7B32-747D-41C4-B9DA-9880A23FB4F5}" presName="compChildNode" presStyleCnt="0"/>
      <dgm:spPr/>
    </dgm:pt>
    <dgm:pt modelId="{39742C7C-7BD1-497B-BA1B-8378298C91D7}" type="pres">
      <dgm:prSet presAssocID="{431E7B32-747D-41C4-B9DA-9880A23FB4F5}" presName="theInnerList" presStyleCnt="0"/>
      <dgm:spPr/>
    </dgm:pt>
    <dgm:pt modelId="{BD9C6006-CEF4-430A-9CA6-1A79A95E2318}" type="pres">
      <dgm:prSet presAssocID="{F390E02B-8537-42F3-AF3A-33CF7159360F}" presName="childNode" presStyleLbl="node1" presStyleIdx="4" presStyleCnt="6">
        <dgm:presLayoutVars>
          <dgm:bulletEnabled val="1"/>
        </dgm:presLayoutVars>
      </dgm:prSet>
      <dgm:spPr/>
    </dgm:pt>
    <dgm:pt modelId="{14166734-D64B-49CC-B2AD-959DAB50F8CA}" type="pres">
      <dgm:prSet presAssocID="{F390E02B-8537-42F3-AF3A-33CF7159360F}" presName="aSpace2" presStyleCnt="0"/>
      <dgm:spPr/>
    </dgm:pt>
    <dgm:pt modelId="{79148D0E-FC12-4311-8A8D-B3B32D4B5512}" type="pres">
      <dgm:prSet presAssocID="{67481730-A511-4CA0-9239-B1051F4096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A5A9EF03-71B9-4B2C-BE72-266D92B89315}" type="presOf" srcId="{F390E02B-8537-42F3-AF3A-33CF7159360F}" destId="{BD9C6006-CEF4-430A-9CA6-1A79A95E2318}" srcOrd="0" destOrd="0" presId="urn:microsoft.com/office/officeart/2005/8/layout/lProcess2"/>
    <dgm:cxn modelId="{7C114A15-A253-4A99-8E60-1B9FE0F8999B}" type="presOf" srcId="{2A993228-86A4-4ACD-B124-670EF1F52305}" destId="{7E0AF714-C022-4C81-9EC4-992F4A881305}" srcOrd="0" destOrd="0" presId="urn:microsoft.com/office/officeart/2005/8/layout/lProcess2"/>
    <dgm:cxn modelId="{AE9A722A-B570-4C1B-9E05-99BF1482C5A6}" type="presOf" srcId="{3B339EC6-84D2-4953-B81E-B748ECF9357E}" destId="{EF3EA1FA-5851-4587-8383-D634C9FE8A35}" srcOrd="0" destOrd="0" presId="urn:microsoft.com/office/officeart/2005/8/layout/lProcess2"/>
    <dgm:cxn modelId="{1D3F442C-5CA5-40EA-92E6-AAC777E2BEDD}" type="presOf" srcId="{CA6AA277-FACA-4B8B-A025-4DFA1865FA60}" destId="{8FCF1DDB-2A8B-45A9-BF0C-8AE1462D4D4D}" srcOrd="0" destOrd="0" presId="urn:microsoft.com/office/officeart/2005/8/layout/lProcess2"/>
    <dgm:cxn modelId="{619DDE35-29DC-447B-A580-969CFC752EE8}" type="presOf" srcId="{431E7B32-747D-41C4-B9DA-9880A23FB4F5}" destId="{67A49691-2C1F-438F-A872-B2218BF126C1}" srcOrd="0" destOrd="0" presId="urn:microsoft.com/office/officeart/2005/8/layout/lProcess2"/>
    <dgm:cxn modelId="{AAA5423C-0012-4B00-BA30-7216E622311A}" srcId="{5F542C59-88C7-4543-A6A3-9349568BCEF3}" destId="{B8B86861-70C3-4546-B1B9-2ED77E9846D0}" srcOrd="0" destOrd="0" parTransId="{8789F8CE-6425-457F-9CA3-07FD4D6CC193}" sibTransId="{F699FB6F-3703-4709-9367-3AC74297D7D4}"/>
    <dgm:cxn modelId="{771F9063-1FA1-4789-8C51-90BBD5B7203F}" type="presOf" srcId="{3B339EC6-84D2-4953-B81E-B748ECF9357E}" destId="{E99112F5-2EBD-4BD8-A2C4-0F7DB8128768}" srcOrd="1" destOrd="0" presId="urn:microsoft.com/office/officeart/2005/8/layout/lProcess2"/>
    <dgm:cxn modelId="{CC54C14A-397A-4290-B785-30FA98E7A7AB}" type="presOf" srcId="{5E37E08A-905A-4863-B8E2-203D8D66C3CF}" destId="{E9A658C5-E00D-4933-BEB0-FB4054B50EAB}" srcOrd="0" destOrd="0" presId="urn:microsoft.com/office/officeart/2005/8/layout/lProcess2"/>
    <dgm:cxn modelId="{029E2C71-311C-475C-8557-5DB3FEAF23AC}" type="presOf" srcId="{5F542C59-88C7-4543-A6A3-9349568BCEF3}" destId="{9373185D-E312-41C3-8208-0BB5577EB8A7}" srcOrd="0" destOrd="0" presId="urn:microsoft.com/office/officeart/2005/8/layout/lProcess2"/>
    <dgm:cxn modelId="{F1C3BC72-08CE-4253-86C5-1CAC328C90BC}" srcId="{3B339EC6-84D2-4953-B81E-B748ECF9357E}" destId="{B322C1C7-8663-4453-88B0-3487E4C0BAD1}" srcOrd="0" destOrd="0" parTransId="{52C9B29D-A01F-4DD0-8A39-B23F8062A335}" sibTransId="{6BF53980-36A4-4D4B-9559-B9715742E4B1}"/>
    <dgm:cxn modelId="{050AC776-163A-476D-BB84-A275C3CA0206}" type="presOf" srcId="{B8B86861-70C3-4546-B1B9-2ED77E9846D0}" destId="{E967A1DA-257A-4EA0-87AE-57195D78DA10}" srcOrd="0" destOrd="0" presId="urn:microsoft.com/office/officeart/2005/8/layout/lProcess2"/>
    <dgm:cxn modelId="{E5AAF177-CE9C-41D7-886A-763678730328}" srcId="{431E7B32-747D-41C4-B9DA-9880A23FB4F5}" destId="{67481730-A511-4CA0-9239-B1051F4096CD}" srcOrd="1" destOrd="0" parTransId="{D7E52827-9C8F-4008-B50F-CA5D9DC2FCB0}" sibTransId="{4CB5C595-0CA7-44FF-B0F9-874D4B2A979B}"/>
    <dgm:cxn modelId="{3B8FF878-CEAB-4EE2-820F-8AE366071758}" srcId="{5F542C59-88C7-4543-A6A3-9349568BCEF3}" destId="{431E7B32-747D-41C4-B9DA-9880A23FB4F5}" srcOrd="2" destOrd="0" parTransId="{843476D2-90BB-469F-9B44-BC46FF028962}" sibTransId="{4C733FB9-1B4E-4798-8301-2D9161AD77B9}"/>
    <dgm:cxn modelId="{69B3047D-67A8-489F-B416-1984C98D5BF9}" type="presOf" srcId="{B8B86861-70C3-4546-B1B9-2ED77E9846D0}" destId="{F763FD40-38FC-4C94-87A4-F7867DB67B67}" srcOrd="1" destOrd="0" presId="urn:microsoft.com/office/officeart/2005/8/layout/lProcess2"/>
    <dgm:cxn modelId="{C090318B-A9A5-44D2-9039-5688F3E24B47}" srcId="{431E7B32-747D-41C4-B9DA-9880A23FB4F5}" destId="{F390E02B-8537-42F3-AF3A-33CF7159360F}" srcOrd="0" destOrd="0" parTransId="{7993FE65-56D8-4F61-89A9-0AA44DCE8F58}" sibTransId="{D78B66E0-9AE1-4582-B7EE-13B97BB23E0A}"/>
    <dgm:cxn modelId="{C24023B0-54A0-486C-B4FD-AE1CBA9F2B1C}" srcId="{5F542C59-88C7-4543-A6A3-9349568BCEF3}" destId="{3B339EC6-84D2-4953-B81E-B748ECF9357E}" srcOrd="1" destOrd="0" parTransId="{0B9274FB-48B6-4C29-A195-84A68480D6ED}" sibTransId="{4238E536-F2F4-4B11-9484-16BC38BA52B5}"/>
    <dgm:cxn modelId="{14891ECA-B86E-40E6-91BD-6FB898C4F671}" srcId="{B8B86861-70C3-4546-B1B9-2ED77E9846D0}" destId="{2A993228-86A4-4ACD-B124-670EF1F52305}" srcOrd="1" destOrd="0" parTransId="{0BD99172-4CB1-4048-B005-CD4A719E3C8B}" sibTransId="{8A068128-3625-4A61-B412-097B23EDE70D}"/>
    <dgm:cxn modelId="{09953ECF-7DC8-4204-AD2B-6B9156BBBCB1}" type="presOf" srcId="{B322C1C7-8663-4453-88B0-3487E4C0BAD1}" destId="{97D9F344-693A-409E-9B59-710044BD8C9A}" srcOrd="0" destOrd="0" presId="urn:microsoft.com/office/officeart/2005/8/layout/lProcess2"/>
    <dgm:cxn modelId="{A8AC16DB-1E03-47DD-AD8E-C5E5762CB7B4}" srcId="{B8B86861-70C3-4546-B1B9-2ED77E9846D0}" destId="{CA6AA277-FACA-4B8B-A025-4DFA1865FA60}" srcOrd="0" destOrd="0" parTransId="{5FDF0A65-CD90-4A06-87DD-117763E6145B}" sibTransId="{C853C0F6-3F12-49FA-8D3C-C1C5CF93C96B}"/>
    <dgm:cxn modelId="{F13CB9E0-51F9-4B84-8AE8-E9F1775D58D7}" type="presOf" srcId="{67481730-A511-4CA0-9239-B1051F4096CD}" destId="{79148D0E-FC12-4311-8A8D-B3B32D4B5512}" srcOrd="0" destOrd="0" presId="urn:microsoft.com/office/officeart/2005/8/layout/lProcess2"/>
    <dgm:cxn modelId="{6EF06FEF-8971-4648-9484-EFC6118867C9}" srcId="{3B339EC6-84D2-4953-B81E-B748ECF9357E}" destId="{5E37E08A-905A-4863-B8E2-203D8D66C3CF}" srcOrd="1" destOrd="0" parTransId="{9A0F4A8B-A859-4169-B8DB-1900D21D7118}" sibTransId="{F8FBAD25-4120-4765-BB84-372D2AE5B53E}"/>
    <dgm:cxn modelId="{57E72DF8-C873-4855-AB45-6801CC2FA6A6}" type="presOf" srcId="{431E7B32-747D-41C4-B9DA-9880A23FB4F5}" destId="{C829F2F0-DC8B-4A66-A134-F963775A8CC0}" srcOrd="1" destOrd="0" presId="urn:microsoft.com/office/officeart/2005/8/layout/lProcess2"/>
    <dgm:cxn modelId="{84B0FB60-D8DC-491C-8C4D-D1BCB2D2DD6F}" type="presParOf" srcId="{9373185D-E312-41C3-8208-0BB5577EB8A7}" destId="{70893BDC-228F-46A9-AE56-68584221D23F}" srcOrd="0" destOrd="0" presId="urn:microsoft.com/office/officeart/2005/8/layout/lProcess2"/>
    <dgm:cxn modelId="{25C8924D-0FB8-412C-A5C6-D82D91D65C78}" type="presParOf" srcId="{70893BDC-228F-46A9-AE56-68584221D23F}" destId="{E967A1DA-257A-4EA0-87AE-57195D78DA10}" srcOrd="0" destOrd="0" presId="urn:microsoft.com/office/officeart/2005/8/layout/lProcess2"/>
    <dgm:cxn modelId="{C40175B4-B4C3-4749-8BC2-6CE7380958D9}" type="presParOf" srcId="{70893BDC-228F-46A9-AE56-68584221D23F}" destId="{F763FD40-38FC-4C94-87A4-F7867DB67B67}" srcOrd="1" destOrd="0" presId="urn:microsoft.com/office/officeart/2005/8/layout/lProcess2"/>
    <dgm:cxn modelId="{44ED12B5-79C8-40AF-A754-7EDEEF34E9DA}" type="presParOf" srcId="{70893BDC-228F-46A9-AE56-68584221D23F}" destId="{385D7638-3D93-42CA-B2AE-1D27C1CF6670}" srcOrd="2" destOrd="0" presId="urn:microsoft.com/office/officeart/2005/8/layout/lProcess2"/>
    <dgm:cxn modelId="{48B6F31C-7053-4CCC-A68E-CBEC92C72BBC}" type="presParOf" srcId="{385D7638-3D93-42CA-B2AE-1D27C1CF6670}" destId="{A3E0B50F-DC4D-469C-B0EE-C7BFAB79BDD5}" srcOrd="0" destOrd="0" presId="urn:microsoft.com/office/officeart/2005/8/layout/lProcess2"/>
    <dgm:cxn modelId="{ED4C723B-93A3-47B2-B144-2F97589C5399}" type="presParOf" srcId="{A3E0B50F-DC4D-469C-B0EE-C7BFAB79BDD5}" destId="{8FCF1DDB-2A8B-45A9-BF0C-8AE1462D4D4D}" srcOrd="0" destOrd="0" presId="urn:microsoft.com/office/officeart/2005/8/layout/lProcess2"/>
    <dgm:cxn modelId="{2F6F7E5C-AD67-4175-B6BD-37C093A1335E}" type="presParOf" srcId="{A3E0B50F-DC4D-469C-B0EE-C7BFAB79BDD5}" destId="{5C8573A9-F725-4F8A-B43E-6462E57DFF5C}" srcOrd="1" destOrd="0" presId="urn:microsoft.com/office/officeart/2005/8/layout/lProcess2"/>
    <dgm:cxn modelId="{6BACB12B-E740-499A-B838-3FD722D8A741}" type="presParOf" srcId="{A3E0B50F-DC4D-469C-B0EE-C7BFAB79BDD5}" destId="{7E0AF714-C022-4C81-9EC4-992F4A881305}" srcOrd="2" destOrd="0" presId="urn:microsoft.com/office/officeart/2005/8/layout/lProcess2"/>
    <dgm:cxn modelId="{B231718A-DFBE-475D-A531-6F9B2455EA02}" type="presParOf" srcId="{9373185D-E312-41C3-8208-0BB5577EB8A7}" destId="{73A55B44-7BF0-4C8C-BD5E-03566DB3AD3F}" srcOrd="1" destOrd="0" presId="urn:microsoft.com/office/officeart/2005/8/layout/lProcess2"/>
    <dgm:cxn modelId="{C8F3AE1B-08CA-4B8F-849F-316BC3ED962F}" type="presParOf" srcId="{9373185D-E312-41C3-8208-0BB5577EB8A7}" destId="{B0C92510-AE77-458A-BC22-42391338F984}" srcOrd="2" destOrd="0" presId="urn:microsoft.com/office/officeart/2005/8/layout/lProcess2"/>
    <dgm:cxn modelId="{9FB2DA17-BCD3-42B2-962F-39CA7EAB1957}" type="presParOf" srcId="{B0C92510-AE77-458A-BC22-42391338F984}" destId="{EF3EA1FA-5851-4587-8383-D634C9FE8A35}" srcOrd="0" destOrd="0" presId="urn:microsoft.com/office/officeart/2005/8/layout/lProcess2"/>
    <dgm:cxn modelId="{5DAE0D8F-C127-4737-8794-FA9BDC9ACF1E}" type="presParOf" srcId="{B0C92510-AE77-458A-BC22-42391338F984}" destId="{E99112F5-2EBD-4BD8-A2C4-0F7DB8128768}" srcOrd="1" destOrd="0" presId="urn:microsoft.com/office/officeart/2005/8/layout/lProcess2"/>
    <dgm:cxn modelId="{C912D0CF-247A-41E6-9A51-A15E4FBFAA33}" type="presParOf" srcId="{B0C92510-AE77-458A-BC22-42391338F984}" destId="{31BF589B-D9B6-4109-88A8-2E87451E9F46}" srcOrd="2" destOrd="0" presId="urn:microsoft.com/office/officeart/2005/8/layout/lProcess2"/>
    <dgm:cxn modelId="{B7A5A1B8-E0A2-4E0B-9624-74B42C0EB06A}" type="presParOf" srcId="{31BF589B-D9B6-4109-88A8-2E87451E9F46}" destId="{66DD4529-7AEA-451A-8137-70507573D709}" srcOrd="0" destOrd="0" presId="urn:microsoft.com/office/officeart/2005/8/layout/lProcess2"/>
    <dgm:cxn modelId="{D127E5F2-90A9-4C01-97EF-3B5E1B70F183}" type="presParOf" srcId="{66DD4529-7AEA-451A-8137-70507573D709}" destId="{97D9F344-693A-409E-9B59-710044BD8C9A}" srcOrd="0" destOrd="0" presId="urn:microsoft.com/office/officeart/2005/8/layout/lProcess2"/>
    <dgm:cxn modelId="{2C4B4353-7E07-4F6C-A3B0-0BA2CE03975D}" type="presParOf" srcId="{66DD4529-7AEA-451A-8137-70507573D709}" destId="{97EAE0BC-5094-428E-BE9F-5FA710895A59}" srcOrd="1" destOrd="0" presId="urn:microsoft.com/office/officeart/2005/8/layout/lProcess2"/>
    <dgm:cxn modelId="{CBA5B71A-F087-4D68-9F02-899DF99BDFE0}" type="presParOf" srcId="{66DD4529-7AEA-451A-8137-70507573D709}" destId="{E9A658C5-E00D-4933-BEB0-FB4054B50EAB}" srcOrd="2" destOrd="0" presId="urn:microsoft.com/office/officeart/2005/8/layout/lProcess2"/>
    <dgm:cxn modelId="{33137994-C9B4-42E6-9B88-D67E1FC29C86}" type="presParOf" srcId="{9373185D-E312-41C3-8208-0BB5577EB8A7}" destId="{D769D138-CBB6-4AA8-8FA0-02E4B5A119AA}" srcOrd="3" destOrd="0" presId="urn:microsoft.com/office/officeart/2005/8/layout/lProcess2"/>
    <dgm:cxn modelId="{F20B3F15-434B-4570-AB1C-632F2A589175}" type="presParOf" srcId="{9373185D-E312-41C3-8208-0BB5577EB8A7}" destId="{4FCBE170-E4E3-47BD-B2D6-FD1A4890FBBD}" srcOrd="4" destOrd="0" presId="urn:microsoft.com/office/officeart/2005/8/layout/lProcess2"/>
    <dgm:cxn modelId="{17E1CE49-1A59-48F2-9C61-592D4CA30DDD}" type="presParOf" srcId="{4FCBE170-E4E3-47BD-B2D6-FD1A4890FBBD}" destId="{67A49691-2C1F-438F-A872-B2218BF126C1}" srcOrd="0" destOrd="0" presId="urn:microsoft.com/office/officeart/2005/8/layout/lProcess2"/>
    <dgm:cxn modelId="{78BDE0B1-F90A-4D67-98CF-436B39D726C6}" type="presParOf" srcId="{4FCBE170-E4E3-47BD-B2D6-FD1A4890FBBD}" destId="{C829F2F0-DC8B-4A66-A134-F963775A8CC0}" srcOrd="1" destOrd="0" presId="urn:microsoft.com/office/officeart/2005/8/layout/lProcess2"/>
    <dgm:cxn modelId="{196BD0FE-97A7-45CC-90BF-3FCFB9296480}" type="presParOf" srcId="{4FCBE170-E4E3-47BD-B2D6-FD1A4890FBBD}" destId="{F89747F0-BED3-4E61-B8A0-C1974DDCF75F}" srcOrd="2" destOrd="0" presId="urn:microsoft.com/office/officeart/2005/8/layout/lProcess2"/>
    <dgm:cxn modelId="{1D11CAFB-9A0F-4B52-B8FF-5B91777902C2}" type="presParOf" srcId="{F89747F0-BED3-4E61-B8A0-C1974DDCF75F}" destId="{39742C7C-7BD1-497B-BA1B-8378298C91D7}" srcOrd="0" destOrd="0" presId="urn:microsoft.com/office/officeart/2005/8/layout/lProcess2"/>
    <dgm:cxn modelId="{E3C0181E-0BCB-4F57-8E14-DA9241BD09EE}" type="presParOf" srcId="{39742C7C-7BD1-497B-BA1B-8378298C91D7}" destId="{BD9C6006-CEF4-430A-9CA6-1A79A95E2318}" srcOrd="0" destOrd="0" presId="urn:microsoft.com/office/officeart/2005/8/layout/lProcess2"/>
    <dgm:cxn modelId="{9310BB64-AE34-446F-9952-DE91E610B725}" type="presParOf" srcId="{39742C7C-7BD1-497B-BA1B-8378298C91D7}" destId="{14166734-D64B-49CC-B2AD-959DAB50F8CA}" srcOrd="1" destOrd="0" presId="urn:microsoft.com/office/officeart/2005/8/layout/lProcess2"/>
    <dgm:cxn modelId="{4151E58F-C6B9-48E6-BAAA-431E0866705E}" type="presParOf" srcId="{39742C7C-7BD1-497B-BA1B-8378298C91D7}" destId="{79148D0E-FC12-4311-8A8D-B3B32D4B551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B95842-E21C-43B0-8220-EC57E83B04B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4B0FF6-3818-47FD-A1D3-3B5A6422BAC1}">
      <dgm:prSet phldrT="[Text]"/>
      <dgm:spPr/>
      <dgm:t>
        <a:bodyPr/>
        <a:lstStyle/>
        <a:p>
          <a:r>
            <a:rPr lang="en-US" dirty="0"/>
            <a:t>KEWENANGAN NEGARA DIBATASI (TIDAK MUTLAK-PARTISIPAS WARGAI)</a:t>
          </a:r>
        </a:p>
      </dgm:t>
    </dgm:pt>
    <dgm:pt modelId="{6BE535CA-3FE4-4F99-BDD5-5C35F7EC7CFF}" type="parTrans" cxnId="{90786FFC-AB1E-4F7B-8624-8461843C53A9}">
      <dgm:prSet/>
      <dgm:spPr/>
      <dgm:t>
        <a:bodyPr/>
        <a:lstStyle/>
        <a:p>
          <a:endParaRPr lang="en-US"/>
        </a:p>
      </dgm:t>
    </dgm:pt>
    <dgm:pt modelId="{8305C158-0387-4F53-BED3-267AC13A64ED}" type="sibTrans" cxnId="{90786FFC-AB1E-4F7B-8624-8461843C53A9}">
      <dgm:prSet/>
      <dgm:spPr/>
      <dgm:t>
        <a:bodyPr/>
        <a:lstStyle/>
        <a:p>
          <a:endParaRPr lang="en-US"/>
        </a:p>
      </dgm:t>
    </dgm:pt>
    <dgm:pt modelId="{6B098BFE-9518-4154-A12C-577CBF6B9859}">
      <dgm:prSet phldrT="[Text]"/>
      <dgm:spPr/>
      <dgm:t>
        <a:bodyPr/>
        <a:lstStyle/>
        <a:p>
          <a:r>
            <a:rPr lang="en-US" dirty="0"/>
            <a:t>KEBEBASAN (BERKUMPUL DAN BERPENDAPAT-PERS)</a:t>
          </a:r>
        </a:p>
      </dgm:t>
    </dgm:pt>
    <dgm:pt modelId="{804A6AF6-DA53-4A6B-9994-8A3A7A4085E2}" type="parTrans" cxnId="{F215A1E9-D109-49C7-ABA7-89E8A2EDD018}">
      <dgm:prSet/>
      <dgm:spPr/>
      <dgm:t>
        <a:bodyPr/>
        <a:lstStyle/>
        <a:p>
          <a:endParaRPr lang="en-US"/>
        </a:p>
      </dgm:t>
    </dgm:pt>
    <dgm:pt modelId="{ECD2848F-0657-4CB4-9A8D-D1418B138510}" type="sibTrans" cxnId="{F215A1E9-D109-49C7-ABA7-89E8A2EDD018}">
      <dgm:prSet/>
      <dgm:spPr/>
      <dgm:t>
        <a:bodyPr/>
        <a:lstStyle/>
        <a:p>
          <a:endParaRPr lang="en-US"/>
        </a:p>
      </dgm:t>
    </dgm:pt>
    <dgm:pt modelId="{F5A3DAAF-CFF2-47A0-A3E5-0BADCF996C33}">
      <dgm:prSet phldrT="[Text]"/>
      <dgm:spPr/>
      <dgm:t>
        <a:bodyPr/>
        <a:lstStyle/>
        <a:p>
          <a:r>
            <a:rPr lang="en-US" dirty="0"/>
            <a:t>PENEGAKAN HUKUM BERJALAN (TERTIB HUKUM-NORMA)</a:t>
          </a:r>
        </a:p>
      </dgm:t>
    </dgm:pt>
    <dgm:pt modelId="{A0C07471-B903-415D-AE87-6A34259CEB4D}" type="parTrans" cxnId="{54209E88-0AC6-410F-97FE-608D6441D696}">
      <dgm:prSet/>
      <dgm:spPr/>
      <dgm:t>
        <a:bodyPr/>
        <a:lstStyle/>
        <a:p>
          <a:endParaRPr lang="en-US"/>
        </a:p>
      </dgm:t>
    </dgm:pt>
    <dgm:pt modelId="{5D1C5F00-2049-4624-ABA4-CE19E31074D5}" type="sibTrans" cxnId="{54209E88-0AC6-410F-97FE-608D6441D696}">
      <dgm:prSet/>
      <dgm:spPr/>
      <dgm:t>
        <a:bodyPr/>
        <a:lstStyle/>
        <a:p>
          <a:endParaRPr lang="en-US"/>
        </a:p>
      </dgm:t>
    </dgm:pt>
    <dgm:pt modelId="{4734881F-53CF-49EB-99C4-2BA8D011593C}" type="pres">
      <dgm:prSet presAssocID="{48B95842-E21C-43B0-8220-EC57E83B04BC}" presName="Name0" presStyleCnt="0">
        <dgm:presLayoutVars>
          <dgm:dir/>
          <dgm:resizeHandles val="exact"/>
        </dgm:presLayoutVars>
      </dgm:prSet>
      <dgm:spPr/>
    </dgm:pt>
    <dgm:pt modelId="{F5422DD5-BB79-42B9-B01A-A96F325A852F}" type="pres">
      <dgm:prSet presAssocID="{764B0FF6-3818-47FD-A1D3-3B5A6422BAC1}" presName="composite" presStyleCnt="0"/>
      <dgm:spPr/>
    </dgm:pt>
    <dgm:pt modelId="{E0C10A5A-AA76-4070-907B-8A1C6508D3DE}" type="pres">
      <dgm:prSet presAssocID="{764B0FF6-3818-47FD-A1D3-3B5A6422BAC1}" presName="rect1" presStyleLbl="trAlignAcc1" presStyleIdx="0" presStyleCnt="3">
        <dgm:presLayoutVars>
          <dgm:bulletEnabled val="1"/>
        </dgm:presLayoutVars>
      </dgm:prSet>
      <dgm:spPr/>
    </dgm:pt>
    <dgm:pt modelId="{D49CF2F9-5D5F-4C07-9D82-A99F8064D4A4}" type="pres">
      <dgm:prSet presAssocID="{764B0FF6-3818-47FD-A1D3-3B5A6422BAC1}" presName="rect2" presStyleLbl="fgImgPlace1" presStyleIdx="0" presStyleCnt="3"/>
      <dgm:spPr/>
    </dgm:pt>
    <dgm:pt modelId="{9A80FB51-DFAB-4E56-9AEF-874D5E7CF9B6}" type="pres">
      <dgm:prSet presAssocID="{8305C158-0387-4F53-BED3-267AC13A64ED}" presName="sibTrans" presStyleCnt="0"/>
      <dgm:spPr/>
    </dgm:pt>
    <dgm:pt modelId="{FFE22830-A0CB-41D8-B2F6-BBCBE46DE9B5}" type="pres">
      <dgm:prSet presAssocID="{6B098BFE-9518-4154-A12C-577CBF6B9859}" presName="composite" presStyleCnt="0"/>
      <dgm:spPr/>
    </dgm:pt>
    <dgm:pt modelId="{A7ABB695-E5FF-4A39-8258-0B7D89633E54}" type="pres">
      <dgm:prSet presAssocID="{6B098BFE-9518-4154-A12C-577CBF6B9859}" presName="rect1" presStyleLbl="trAlignAcc1" presStyleIdx="1" presStyleCnt="3">
        <dgm:presLayoutVars>
          <dgm:bulletEnabled val="1"/>
        </dgm:presLayoutVars>
      </dgm:prSet>
      <dgm:spPr/>
    </dgm:pt>
    <dgm:pt modelId="{E79600B3-6166-43FC-ACCE-9F5E0B5D559C}" type="pres">
      <dgm:prSet presAssocID="{6B098BFE-9518-4154-A12C-577CBF6B9859}" presName="rect2" presStyleLbl="fgImgPlace1" presStyleIdx="1" presStyleCnt="3"/>
      <dgm:spPr/>
    </dgm:pt>
    <dgm:pt modelId="{C117CCA7-F85F-4373-9E7E-42185806A4ED}" type="pres">
      <dgm:prSet presAssocID="{ECD2848F-0657-4CB4-9A8D-D1418B138510}" presName="sibTrans" presStyleCnt="0"/>
      <dgm:spPr/>
    </dgm:pt>
    <dgm:pt modelId="{308E7DF3-2681-49D3-8AA3-A1957F6B0393}" type="pres">
      <dgm:prSet presAssocID="{F5A3DAAF-CFF2-47A0-A3E5-0BADCF996C33}" presName="composite" presStyleCnt="0"/>
      <dgm:spPr/>
    </dgm:pt>
    <dgm:pt modelId="{9C6E6F87-8EEA-4AA6-B6A9-6A9D602949C1}" type="pres">
      <dgm:prSet presAssocID="{F5A3DAAF-CFF2-47A0-A3E5-0BADCF996C33}" presName="rect1" presStyleLbl="trAlignAcc1" presStyleIdx="2" presStyleCnt="3">
        <dgm:presLayoutVars>
          <dgm:bulletEnabled val="1"/>
        </dgm:presLayoutVars>
      </dgm:prSet>
      <dgm:spPr/>
    </dgm:pt>
    <dgm:pt modelId="{932CAA7B-A3DA-4763-AEC3-DFD01F8FA32D}" type="pres">
      <dgm:prSet presAssocID="{F5A3DAAF-CFF2-47A0-A3E5-0BADCF996C33}" presName="rect2" presStyleLbl="fgImgPlace1" presStyleIdx="2" presStyleCnt="3"/>
      <dgm:spPr/>
    </dgm:pt>
  </dgm:ptLst>
  <dgm:cxnLst>
    <dgm:cxn modelId="{3A367C13-BB53-4EB4-BCA6-7175FC442167}" type="presOf" srcId="{F5A3DAAF-CFF2-47A0-A3E5-0BADCF996C33}" destId="{9C6E6F87-8EEA-4AA6-B6A9-6A9D602949C1}" srcOrd="0" destOrd="0" presId="urn:microsoft.com/office/officeart/2008/layout/PictureStrips"/>
    <dgm:cxn modelId="{54209E88-0AC6-410F-97FE-608D6441D696}" srcId="{48B95842-E21C-43B0-8220-EC57E83B04BC}" destId="{F5A3DAAF-CFF2-47A0-A3E5-0BADCF996C33}" srcOrd="2" destOrd="0" parTransId="{A0C07471-B903-415D-AE87-6A34259CEB4D}" sibTransId="{5D1C5F00-2049-4624-ABA4-CE19E31074D5}"/>
    <dgm:cxn modelId="{8D8508B8-66CB-455D-A7AC-37E6FA6BE096}" type="presOf" srcId="{6B098BFE-9518-4154-A12C-577CBF6B9859}" destId="{A7ABB695-E5FF-4A39-8258-0B7D89633E54}" srcOrd="0" destOrd="0" presId="urn:microsoft.com/office/officeart/2008/layout/PictureStrips"/>
    <dgm:cxn modelId="{5D0A82E2-1F90-4B94-8775-63828034C7E6}" type="presOf" srcId="{48B95842-E21C-43B0-8220-EC57E83B04BC}" destId="{4734881F-53CF-49EB-99C4-2BA8D011593C}" srcOrd="0" destOrd="0" presId="urn:microsoft.com/office/officeart/2008/layout/PictureStrips"/>
    <dgm:cxn modelId="{9C3178E9-CAC3-494B-AB7B-E7372693DBC8}" type="presOf" srcId="{764B0FF6-3818-47FD-A1D3-3B5A6422BAC1}" destId="{E0C10A5A-AA76-4070-907B-8A1C6508D3DE}" srcOrd="0" destOrd="0" presId="urn:microsoft.com/office/officeart/2008/layout/PictureStrips"/>
    <dgm:cxn modelId="{F215A1E9-D109-49C7-ABA7-89E8A2EDD018}" srcId="{48B95842-E21C-43B0-8220-EC57E83B04BC}" destId="{6B098BFE-9518-4154-A12C-577CBF6B9859}" srcOrd="1" destOrd="0" parTransId="{804A6AF6-DA53-4A6B-9994-8A3A7A4085E2}" sibTransId="{ECD2848F-0657-4CB4-9A8D-D1418B138510}"/>
    <dgm:cxn modelId="{90786FFC-AB1E-4F7B-8624-8461843C53A9}" srcId="{48B95842-E21C-43B0-8220-EC57E83B04BC}" destId="{764B0FF6-3818-47FD-A1D3-3B5A6422BAC1}" srcOrd="0" destOrd="0" parTransId="{6BE535CA-3FE4-4F99-BDD5-5C35F7EC7CFF}" sibTransId="{8305C158-0387-4F53-BED3-267AC13A64ED}"/>
    <dgm:cxn modelId="{F645429E-F192-4DE9-A16F-7CB8AE187E18}" type="presParOf" srcId="{4734881F-53CF-49EB-99C4-2BA8D011593C}" destId="{F5422DD5-BB79-42B9-B01A-A96F325A852F}" srcOrd="0" destOrd="0" presId="urn:microsoft.com/office/officeart/2008/layout/PictureStrips"/>
    <dgm:cxn modelId="{61512B52-6A3C-4B52-983B-AB34010F6EDE}" type="presParOf" srcId="{F5422DD5-BB79-42B9-B01A-A96F325A852F}" destId="{E0C10A5A-AA76-4070-907B-8A1C6508D3DE}" srcOrd="0" destOrd="0" presId="urn:microsoft.com/office/officeart/2008/layout/PictureStrips"/>
    <dgm:cxn modelId="{85BCA635-356A-4447-95B0-D0ACAB1ACB93}" type="presParOf" srcId="{F5422DD5-BB79-42B9-B01A-A96F325A852F}" destId="{D49CF2F9-5D5F-4C07-9D82-A99F8064D4A4}" srcOrd="1" destOrd="0" presId="urn:microsoft.com/office/officeart/2008/layout/PictureStrips"/>
    <dgm:cxn modelId="{FA8E97D7-80A5-48D2-A6BE-F519BC90C9B1}" type="presParOf" srcId="{4734881F-53CF-49EB-99C4-2BA8D011593C}" destId="{9A80FB51-DFAB-4E56-9AEF-874D5E7CF9B6}" srcOrd="1" destOrd="0" presId="urn:microsoft.com/office/officeart/2008/layout/PictureStrips"/>
    <dgm:cxn modelId="{C23F215E-986D-4E42-A8CA-A827F0681C6F}" type="presParOf" srcId="{4734881F-53CF-49EB-99C4-2BA8D011593C}" destId="{FFE22830-A0CB-41D8-B2F6-BBCBE46DE9B5}" srcOrd="2" destOrd="0" presId="urn:microsoft.com/office/officeart/2008/layout/PictureStrips"/>
    <dgm:cxn modelId="{26F6CB69-1A4F-4AE1-8C6A-12F8173BE516}" type="presParOf" srcId="{FFE22830-A0CB-41D8-B2F6-BBCBE46DE9B5}" destId="{A7ABB695-E5FF-4A39-8258-0B7D89633E54}" srcOrd="0" destOrd="0" presId="urn:microsoft.com/office/officeart/2008/layout/PictureStrips"/>
    <dgm:cxn modelId="{DAB3D14B-FE36-4FAD-A866-959E9DCBC01A}" type="presParOf" srcId="{FFE22830-A0CB-41D8-B2F6-BBCBE46DE9B5}" destId="{E79600B3-6166-43FC-ACCE-9F5E0B5D559C}" srcOrd="1" destOrd="0" presId="urn:microsoft.com/office/officeart/2008/layout/PictureStrips"/>
    <dgm:cxn modelId="{93C6720A-6DFA-4AE8-B8E0-9BD7CF66D826}" type="presParOf" srcId="{4734881F-53CF-49EB-99C4-2BA8D011593C}" destId="{C117CCA7-F85F-4373-9E7E-42185806A4ED}" srcOrd="3" destOrd="0" presId="urn:microsoft.com/office/officeart/2008/layout/PictureStrips"/>
    <dgm:cxn modelId="{17A1C01F-5295-4343-B9A9-DB82833CB43E}" type="presParOf" srcId="{4734881F-53CF-49EB-99C4-2BA8D011593C}" destId="{308E7DF3-2681-49D3-8AA3-A1957F6B0393}" srcOrd="4" destOrd="0" presId="urn:microsoft.com/office/officeart/2008/layout/PictureStrips"/>
    <dgm:cxn modelId="{EEA34B1F-77C8-4919-B38E-C367A44A86F6}" type="presParOf" srcId="{308E7DF3-2681-49D3-8AA3-A1957F6B0393}" destId="{9C6E6F87-8EEA-4AA6-B6A9-6A9D602949C1}" srcOrd="0" destOrd="0" presId="urn:microsoft.com/office/officeart/2008/layout/PictureStrips"/>
    <dgm:cxn modelId="{59ED0862-34D2-4A99-8E65-6FA497FBFEC6}" type="presParOf" srcId="{308E7DF3-2681-49D3-8AA3-A1957F6B0393}" destId="{932CAA7B-A3DA-4763-AEC3-DFD01F8FA32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8BAB7E-D267-48B9-BC5F-771CF231633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5808D2-68F0-4E43-8320-CBA4AAA71C1F}">
      <dgm:prSet phldrT="[Text]"/>
      <dgm:spPr/>
      <dgm:t>
        <a:bodyPr/>
        <a:lstStyle/>
        <a:p>
          <a:r>
            <a:rPr lang="en-US" dirty="0"/>
            <a:t>PEMBAGIAN KEKUASAAN</a:t>
          </a:r>
        </a:p>
      </dgm:t>
    </dgm:pt>
    <dgm:pt modelId="{AEFA388D-19B5-49C6-A282-8B84F82682D8}" type="parTrans" cxnId="{9E3C02E9-EE69-417B-B6CA-026DCFD2A44B}">
      <dgm:prSet/>
      <dgm:spPr/>
      <dgm:t>
        <a:bodyPr/>
        <a:lstStyle/>
        <a:p>
          <a:endParaRPr lang="en-US"/>
        </a:p>
      </dgm:t>
    </dgm:pt>
    <dgm:pt modelId="{9A7A4D42-929B-4F74-B570-F52F5A05F6FB}" type="sibTrans" cxnId="{9E3C02E9-EE69-417B-B6CA-026DCFD2A44B}">
      <dgm:prSet/>
      <dgm:spPr/>
      <dgm:t>
        <a:bodyPr/>
        <a:lstStyle/>
        <a:p>
          <a:endParaRPr lang="en-US"/>
        </a:p>
      </dgm:t>
    </dgm:pt>
    <dgm:pt modelId="{A48C3AB8-5BE8-4826-9718-6908940D756B}">
      <dgm:prSet phldrT="[Text]"/>
      <dgm:spPr/>
      <dgm:t>
        <a:bodyPr/>
        <a:lstStyle/>
        <a:p>
          <a:r>
            <a:rPr lang="en-US" dirty="0"/>
            <a:t>PRESIDENSIAL</a:t>
          </a:r>
        </a:p>
      </dgm:t>
    </dgm:pt>
    <dgm:pt modelId="{5198C44E-708D-48D9-8026-34C57E6E323F}" type="parTrans" cxnId="{A1ED816B-ADFB-4E47-9397-9008D5C7D4CA}">
      <dgm:prSet/>
      <dgm:spPr/>
      <dgm:t>
        <a:bodyPr/>
        <a:lstStyle/>
        <a:p>
          <a:endParaRPr lang="en-US"/>
        </a:p>
      </dgm:t>
    </dgm:pt>
    <dgm:pt modelId="{EE303B64-A7C5-4B30-B8A2-D5F5EA4F24F1}" type="sibTrans" cxnId="{A1ED816B-ADFB-4E47-9397-9008D5C7D4CA}">
      <dgm:prSet/>
      <dgm:spPr/>
      <dgm:t>
        <a:bodyPr/>
        <a:lstStyle/>
        <a:p>
          <a:endParaRPr lang="en-US"/>
        </a:p>
      </dgm:t>
    </dgm:pt>
    <dgm:pt modelId="{2EA1DB4C-8D54-443C-BEBE-0C84A5741974}">
      <dgm:prSet phldrT="[Text]"/>
      <dgm:spPr/>
      <dgm:t>
        <a:bodyPr/>
        <a:lstStyle/>
        <a:p>
          <a:r>
            <a:rPr lang="en-US" dirty="0"/>
            <a:t>PARLEMENTER</a:t>
          </a:r>
        </a:p>
      </dgm:t>
    </dgm:pt>
    <dgm:pt modelId="{A9A3C716-057F-4C7A-9AA6-144464783262}" type="parTrans" cxnId="{452D0844-5A25-423A-9130-BF5650731171}">
      <dgm:prSet/>
      <dgm:spPr/>
      <dgm:t>
        <a:bodyPr/>
        <a:lstStyle/>
        <a:p>
          <a:endParaRPr lang="en-US"/>
        </a:p>
      </dgm:t>
    </dgm:pt>
    <dgm:pt modelId="{B874EA81-D7C0-406C-A955-18C18F5FA9D5}" type="sibTrans" cxnId="{452D0844-5A25-423A-9130-BF5650731171}">
      <dgm:prSet/>
      <dgm:spPr/>
      <dgm:t>
        <a:bodyPr/>
        <a:lstStyle/>
        <a:p>
          <a:endParaRPr lang="en-US"/>
        </a:p>
      </dgm:t>
    </dgm:pt>
    <dgm:pt modelId="{751862A3-64F2-49C2-A6D9-46F72AB98865}">
      <dgm:prSet phldrT="[Text]"/>
      <dgm:spPr/>
      <dgm:t>
        <a:bodyPr/>
        <a:lstStyle/>
        <a:p>
          <a:r>
            <a:rPr lang="en-US" dirty="0"/>
            <a:t>PARTISIPASI POLITIK WARGA</a:t>
          </a:r>
        </a:p>
      </dgm:t>
    </dgm:pt>
    <dgm:pt modelId="{142244E5-A7D3-49A9-9CF8-849C67644213}" type="parTrans" cxnId="{21588BFA-150A-4715-A89D-AD01ACF8D348}">
      <dgm:prSet/>
      <dgm:spPr/>
      <dgm:t>
        <a:bodyPr/>
        <a:lstStyle/>
        <a:p>
          <a:endParaRPr lang="en-US"/>
        </a:p>
      </dgm:t>
    </dgm:pt>
    <dgm:pt modelId="{B242735F-7B20-41A4-AE15-FEE0505AD26F}" type="sibTrans" cxnId="{21588BFA-150A-4715-A89D-AD01ACF8D348}">
      <dgm:prSet/>
      <dgm:spPr/>
      <dgm:t>
        <a:bodyPr/>
        <a:lstStyle/>
        <a:p>
          <a:endParaRPr lang="en-US"/>
        </a:p>
      </dgm:t>
    </dgm:pt>
    <dgm:pt modelId="{D1EFD4D3-A61E-401F-B7C4-2344755B3EC1}">
      <dgm:prSet phldrT="[Text]"/>
      <dgm:spPr/>
      <dgm:t>
        <a:bodyPr/>
        <a:lstStyle/>
        <a:p>
          <a:r>
            <a:rPr lang="en-US" dirty="0"/>
            <a:t>MULTIPARTAI</a:t>
          </a:r>
        </a:p>
      </dgm:t>
    </dgm:pt>
    <dgm:pt modelId="{F3734DF9-2F71-4FDF-9BFB-05EF3014F50D}" type="parTrans" cxnId="{6CEF079C-9E3F-48BB-B034-0AC6398CE785}">
      <dgm:prSet/>
      <dgm:spPr/>
      <dgm:t>
        <a:bodyPr/>
        <a:lstStyle/>
        <a:p>
          <a:endParaRPr lang="en-US"/>
        </a:p>
      </dgm:t>
    </dgm:pt>
    <dgm:pt modelId="{CB288AB2-45AE-4CAE-AF05-D39A5ECE98E7}" type="sibTrans" cxnId="{6CEF079C-9E3F-48BB-B034-0AC6398CE785}">
      <dgm:prSet/>
      <dgm:spPr/>
      <dgm:t>
        <a:bodyPr/>
        <a:lstStyle/>
        <a:p>
          <a:endParaRPr lang="en-US"/>
        </a:p>
      </dgm:t>
    </dgm:pt>
    <dgm:pt modelId="{0B53B557-95BF-46AE-B2E8-E95ED1B50EC3}">
      <dgm:prSet phldrT="[Text]"/>
      <dgm:spPr/>
      <dgm:t>
        <a:bodyPr/>
        <a:lstStyle/>
        <a:p>
          <a:r>
            <a:rPr lang="en-US" dirty="0"/>
            <a:t>MULTI SARAG</a:t>
          </a:r>
        </a:p>
      </dgm:t>
    </dgm:pt>
    <dgm:pt modelId="{DE1A6D50-659D-4107-ADA0-83D09ED65AE2}" type="parTrans" cxnId="{E2922711-032A-44D9-A6DF-A76702A33630}">
      <dgm:prSet/>
      <dgm:spPr/>
      <dgm:t>
        <a:bodyPr/>
        <a:lstStyle/>
        <a:p>
          <a:endParaRPr lang="en-US"/>
        </a:p>
      </dgm:t>
    </dgm:pt>
    <dgm:pt modelId="{EDD5477A-3F8C-444A-A946-BDBDE2B4047D}" type="sibTrans" cxnId="{E2922711-032A-44D9-A6DF-A76702A33630}">
      <dgm:prSet/>
      <dgm:spPr/>
      <dgm:t>
        <a:bodyPr/>
        <a:lstStyle/>
        <a:p>
          <a:endParaRPr lang="en-US"/>
        </a:p>
      </dgm:t>
    </dgm:pt>
    <dgm:pt modelId="{4BE18710-373E-484C-8756-10FD49482637}">
      <dgm:prSet phldrT="[Text]"/>
      <dgm:spPr/>
      <dgm:t>
        <a:bodyPr/>
        <a:lstStyle/>
        <a:p>
          <a:r>
            <a:rPr lang="en-US" dirty="0"/>
            <a:t>NON VIOLENCE ACTIVITY</a:t>
          </a:r>
        </a:p>
      </dgm:t>
    </dgm:pt>
    <dgm:pt modelId="{477409A7-480F-4FEB-8CCD-FAAE211E7914}" type="parTrans" cxnId="{90F90388-5B9E-46D1-8E49-705DBE2035E5}">
      <dgm:prSet/>
      <dgm:spPr/>
      <dgm:t>
        <a:bodyPr/>
        <a:lstStyle/>
        <a:p>
          <a:endParaRPr lang="en-US"/>
        </a:p>
      </dgm:t>
    </dgm:pt>
    <dgm:pt modelId="{BECEB24B-1166-4599-B627-0237D0C36D61}" type="sibTrans" cxnId="{90F90388-5B9E-46D1-8E49-705DBE2035E5}">
      <dgm:prSet/>
      <dgm:spPr/>
      <dgm:t>
        <a:bodyPr/>
        <a:lstStyle/>
        <a:p>
          <a:endParaRPr lang="en-US"/>
        </a:p>
      </dgm:t>
    </dgm:pt>
    <dgm:pt modelId="{280AD3AF-F02C-40D2-93EE-FE636EC80875}">
      <dgm:prSet phldrT="[Text]"/>
      <dgm:spPr/>
      <dgm:t>
        <a:bodyPr/>
        <a:lstStyle/>
        <a:p>
          <a:r>
            <a:rPr lang="en-US" dirty="0"/>
            <a:t>KEBANGSAAN-NATION BUILDING-STATE</a:t>
          </a:r>
        </a:p>
      </dgm:t>
    </dgm:pt>
    <dgm:pt modelId="{0055557C-7716-4123-9BC4-94D1AD0A5C69}" type="parTrans" cxnId="{6E03EA1D-D652-4231-B129-C6FB25BC04ED}">
      <dgm:prSet/>
      <dgm:spPr/>
      <dgm:t>
        <a:bodyPr/>
        <a:lstStyle/>
        <a:p>
          <a:endParaRPr lang="en-US"/>
        </a:p>
      </dgm:t>
    </dgm:pt>
    <dgm:pt modelId="{A34BD23F-7194-4315-8DB7-84FFB8F47D72}" type="sibTrans" cxnId="{6E03EA1D-D652-4231-B129-C6FB25BC04ED}">
      <dgm:prSet/>
      <dgm:spPr/>
      <dgm:t>
        <a:bodyPr/>
        <a:lstStyle/>
        <a:p>
          <a:endParaRPr lang="en-US"/>
        </a:p>
      </dgm:t>
    </dgm:pt>
    <dgm:pt modelId="{456EE6C7-ADB3-41C0-BA95-C7AB263999B7}">
      <dgm:prSet phldrT="[Text]"/>
      <dgm:spPr/>
      <dgm:t>
        <a:bodyPr/>
        <a:lstStyle/>
        <a:p>
          <a:r>
            <a:rPr lang="en-US" dirty="0"/>
            <a:t>KEMANUSIAAN</a:t>
          </a:r>
        </a:p>
      </dgm:t>
    </dgm:pt>
    <dgm:pt modelId="{1E2A11CF-C0CC-41BA-ACEC-A03554979358}" type="parTrans" cxnId="{5BD62344-7FB8-4545-85BA-83852224E530}">
      <dgm:prSet/>
      <dgm:spPr/>
      <dgm:t>
        <a:bodyPr/>
        <a:lstStyle/>
        <a:p>
          <a:endParaRPr lang="en-US"/>
        </a:p>
      </dgm:t>
    </dgm:pt>
    <dgm:pt modelId="{84467C96-FB3F-4ECB-B337-47E3DDF0B8E2}" type="sibTrans" cxnId="{5BD62344-7FB8-4545-85BA-83852224E530}">
      <dgm:prSet/>
      <dgm:spPr/>
      <dgm:t>
        <a:bodyPr/>
        <a:lstStyle/>
        <a:p>
          <a:endParaRPr lang="en-US"/>
        </a:p>
      </dgm:t>
    </dgm:pt>
    <dgm:pt modelId="{6B930B87-23A2-474F-AFFE-1669A4DB14EA}" type="pres">
      <dgm:prSet presAssocID="{D68BAB7E-D267-48B9-BC5F-771CF231633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C9A1B18-DF8D-4D76-A33F-B473F3ABF9D2}" type="pres">
      <dgm:prSet presAssocID="{E65808D2-68F0-4E43-8320-CBA4AAA71C1F}" presName="circle1" presStyleLbl="node1" presStyleIdx="0" presStyleCnt="3"/>
      <dgm:spPr/>
    </dgm:pt>
    <dgm:pt modelId="{A7457BC4-3A0C-4BBA-B184-FE75EFA290DA}" type="pres">
      <dgm:prSet presAssocID="{E65808D2-68F0-4E43-8320-CBA4AAA71C1F}" presName="space" presStyleCnt="0"/>
      <dgm:spPr/>
    </dgm:pt>
    <dgm:pt modelId="{D0C36106-CC46-46CA-8E8A-18BF4D75B3BC}" type="pres">
      <dgm:prSet presAssocID="{E65808D2-68F0-4E43-8320-CBA4AAA71C1F}" presName="rect1" presStyleLbl="alignAcc1" presStyleIdx="0" presStyleCnt="3"/>
      <dgm:spPr/>
    </dgm:pt>
    <dgm:pt modelId="{EA6A007B-7679-4442-96E3-D92A3BF33392}" type="pres">
      <dgm:prSet presAssocID="{751862A3-64F2-49C2-A6D9-46F72AB98865}" presName="vertSpace2" presStyleLbl="node1" presStyleIdx="0" presStyleCnt="3"/>
      <dgm:spPr/>
    </dgm:pt>
    <dgm:pt modelId="{B07F7D83-38A6-40E1-B289-E46998FD22F3}" type="pres">
      <dgm:prSet presAssocID="{751862A3-64F2-49C2-A6D9-46F72AB98865}" presName="circle2" presStyleLbl="node1" presStyleIdx="1" presStyleCnt="3"/>
      <dgm:spPr/>
    </dgm:pt>
    <dgm:pt modelId="{6F8C2526-EBEA-4114-B0A5-FC3D74B35FDC}" type="pres">
      <dgm:prSet presAssocID="{751862A3-64F2-49C2-A6D9-46F72AB98865}" presName="rect2" presStyleLbl="alignAcc1" presStyleIdx="1" presStyleCnt="3"/>
      <dgm:spPr/>
    </dgm:pt>
    <dgm:pt modelId="{D2C39BFE-F1A8-4430-ABDF-F9E4B9E1E6FC}" type="pres">
      <dgm:prSet presAssocID="{4BE18710-373E-484C-8756-10FD49482637}" presName="vertSpace3" presStyleLbl="node1" presStyleIdx="1" presStyleCnt="3"/>
      <dgm:spPr/>
    </dgm:pt>
    <dgm:pt modelId="{56FA610C-7C89-4805-82A2-29BFC4F08EDD}" type="pres">
      <dgm:prSet presAssocID="{4BE18710-373E-484C-8756-10FD49482637}" presName="circle3" presStyleLbl="node1" presStyleIdx="2" presStyleCnt="3"/>
      <dgm:spPr/>
    </dgm:pt>
    <dgm:pt modelId="{42AA08F6-CD97-4003-B777-3EB4CAB04F1F}" type="pres">
      <dgm:prSet presAssocID="{4BE18710-373E-484C-8756-10FD49482637}" presName="rect3" presStyleLbl="alignAcc1" presStyleIdx="2" presStyleCnt="3"/>
      <dgm:spPr/>
    </dgm:pt>
    <dgm:pt modelId="{1F350415-CC98-4794-8C06-5FD0CC88D707}" type="pres">
      <dgm:prSet presAssocID="{E65808D2-68F0-4E43-8320-CBA4AAA71C1F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D77CE8A6-76FA-4D74-AA31-D4F5A8622A79}" type="pres">
      <dgm:prSet presAssocID="{E65808D2-68F0-4E43-8320-CBA4AAA71C1F}" presName="rect1ChTx" presStyleLbl="alignAcc1" presStyleIdx="2" presStyleCnt="3">
        <dgm:presLayoutVars>
          <dgm:bulletEnabled val="1"/>
        </dgm:presLayoutVars>
      </dgm:prSet>
      <dgm:spPr/>
    </dgm:pt>
    <dgm:pt modelId="{49B97B7F-BF1F-4F48-BB61-EF193F5F56A8}" type="pres">
      <dgm:prSet presAssocID="{751862A3-64F2-49C2-A6D9-46F72AB98865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E5EABF25-1C8D-47FE-BEF4-1B89AA32D1D5}" type="pres">
      <dgm:prSet presAssocID="{751862A3-64F2-49C2-A6D9-46F72AB98865}" presName="rect2ChTx" presStyleLbl="alignAcc1" presStyleIdx="2" presStyleCnt="3">
        <dgm:presLayoutVars>
          <dgm:bulletEnabled val="1"/>
        </dgm:presLayoutVars>
      </dgm:prSet>
      <dgm:spPr/>
    </dgm:pt>
    <dgm:pt modelId="{91884994-0C90-403C-8783-8C19C3528C29}" type="pres">
      <dgm:prSet presAssocID="{4BE18710-373E-484C-8756-10FD49482637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1D7959CB-7D87-498B-868E-F4C62A1A69BE}" type="pres">
      <dgm:prSet presAssocID="{4BE18710-373E-484C-8756-10FD49482637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A838FF0B-3221-4E23-96F5-479F83A16978}" type="presOf" srcId="{E65808D2-68F0-4E43-8320-CBA4AAA71C1F}" destId="{D0C36106-CC46-46CA-8E8A-18BF4D75B3BC}" srcOrd="0" destOrd="0" presId="urn:microsoft.com/office/officeart/2005/8/layout/target3"/>
    <dgm:cxn modelId="{E2922711-032A-44D9-A6DF-A76702A33630}" srcId="{751862A3-64F2-49C2-A6D9-46F72AB98865}" destId="{0B53B557-95BF-46AE-B2E8-E95ED1B50EC3}" srcOrd="1" destOrd="0" parTransId="{DE1A6D50-659D-4107-ADA0-83D09ED65AE2}" sibTransId="{EDD5477A-3F8C-444A-A946-BDBDE2B4047D}"/>
    <dgm:cxn modelId="{4C7EFB12-7D72-454C-AB50-025C4923594F}" type="presOf" srcId="{E65808D2-68F0-4E43-8320-CBA4AAA71C1F}" destId="{1F350415-CC98-4794-8C06-5FD0CC88D707}" srcOrd="1" destOrd="0" presId="urn:microsoft.com/office/officeart/2005/8/layout/target3"/>
    <dgm:cxn modelId="{8684EB17-A9AA-459A-A0BC-211C9F261F69}" type="presOf" srcId="{751862A3-64F2-49C2-A6D9-46F72AB98865}" destId="{6F8C2526-EBEA-4114-B0A5-FC3D74B35FDC}" srcOrd="0" destOrd="0" presId="urn:microsoft.com/office/officeart/2005/8/layout/target3"/>
    <dgm:cxn modelId="{6E03EA1D-D652-4231-B129-C6FB25BC04ED}" srcId="{4BE18710-373E-484C-8756-10FD49482637}" destId="{280AD3AF-F02C-40D2-93EE-FE636EC80875}" srcOrd="0" destOrd="0" parTransId="{0055557C-7716-4123-9BC4-94D1AD0A5C69}" sibTransId="{A34BD23F-7194-4315-8DB7-84FFB8F47D72}"/>
    <dgm:cxn modelId="{0BC6692D-C066-4DDA-ADFC-69F549FB9B52}" type="presOf" srcId="{D68BAB7E-D267-48B9-BC5F-771CF231633B}" destId="{6B930B87-23A2-474F-AFFE-1669A4DB14EA}" srcOrd="0" destOrd="0" presId="urn:microsoft.com/office/officeart/2005/8/layout/target3"/>
    <dgm:cxn modelId="{452D0844-5A25-423A-9130-BF5650731171}" srcId="{E65808D2-68F0-4E43-8320-CBA4AAA71C1F}" destId="{2EA1DB4C-8D54-443C-BEBE-0C84A5741974}" srcOrd="1" destOrd="0" parTransId="{A9A3C716-057F-4C7A-9AA6-144464783262}" sibTransId="{B874EA81-D7C0-406C-A955-18C18F5FA9D5}"/>
    <dgm:cxn modelId="{5BD62344-7FB8-4545-85BA-83852224E530}" srcId="{4BE18710-373E-484C-8756-10FD49482637}" destId="{456EE6C7-ADB3-41C0-BA95-C7AB263999B7}" srcOrd="1" destOrd="0" parTransId="{1E2A11CF-C0CC-41BA-ACEC-A03554979358}" sibTransId="{84467C96-FB3F-4ECB-B337-47E3DDF0B8E2}"/>
    <dgm:cxn modelId="{2F01E444-3872-41A3-9127-8C61FA5FA379}" type="presOf" srcId="{A48C3AB8-5BE8-4826-9718-6908940D756B}" destId="{D77CE8A6-76FA-4D74-AA31-D4F5A8622A79}" srcOrd="0" destOrd="0" presId="urn:microsoft.com/office/officeart/2005/8/layout/target3"/>
    <dgm:cxn modelId="{B011F044-6256-4F19-BE9C-FC6A339C6AD7}" type="presOf" srcId="{456EE6C7-ADB3-41C0-BA95-C7AB263999B7}" destId="{1D7959CB-7D87-498B-868E-F4C62A1A69BE}" srcOrd="0" destOrd="1" presId="urn:microsoft.com/office/officeart/2005/8/layout/target3"/>
    <dgm:cxn modelId="{A1ED816B-ADFB-4E47-9397-9008D5C7D4CA}" srcId="{E65808D2-68F0-4E43-8320-CBA4AAA71C1F}" destId="{A48C3AB8-5BE8-4826-9718-6908940D756B}" srcOrd="0" destOrd="0" parTransId="{5198C44E-708D-48D9-8026-34C57E6E323F}" sibTransId="{EE303B64-A7C5-4B30-B8A2-D5F5EA4F24F1}"/>
    <dgm:cxn modelId="{90F90388-5B9E-46D1-8E49-705DBE2035E5}" srcId="{D68BAB7E-D267-48B9-BC5F-771CF231633B}" destId="{4BE18710-373E-484C-8756-10FD49482637}" srcOrd="2" destOrd="0" parTransId="{477409A7-480F-4FEB-8CCD-FAAE211E7914}" sibTransId="{BECEB24B-1166-4599-B627-0237D0C36D61}"/>
    <dgm:cxn modelId="{6CEF079C-9E3F-48BB-B034-0AC6398CE785}" srcId="{751862A3-64F2-49C2-A6D9-46F72AB98865}" destId="{D1EFD4D3-A61E-401F-B7C4-2344755B3EC1}" srcOrd="0" destOrd="0" parTransId="{F3734DF9-2F71-4FDF-9BFB-05EF3014F50D}" sibTransId="{CB288AB2-45AE-4CAE-AF05-D39A5ECE98E7}"/>
    <dgm:cxn modelId="{981BDA9E-6BBA-4C46-86A4-3716CE70F8E1}" type="presOf" srcId="{751862A3-64F2-49C2-A6D9-46F72AB98865}" destId="{49B97B7F-BF1F-4F48-BB61-EF193F5F56A8}" srcOrd="1" destOrd="0" presId="urn:microsoft.com/office/officeart/2005/8/layout/target3"/>
    <dgm:cxn modelId="{07ECFAB5-508B-40D6-A03E-8B27FD63AD49}" type="presOf" srcId="{4BE18710-373E-484C-8756-10FD49482637}" destId="{91884994-0C90-403C-8783-8C19C3528C29}" srcOrd="1" destOrd="0" presId="urn:microsoft.com/office/officeart/2005/8/layout/target3"/>
    <dgm:cxn modelId="{35B10CC1-E0B5-4A71-B4E7-27A52C61F1BA}" type="presOf" srcId="{2EA1DB4C-8D54-443C-BEBE-0C84A5741974}" destId="{D77CE8A6-76FA-4D74-AA31-D4F5A8622A79}" srcOrd="0" destOrd="1" presId="urn:microsoft.com/office/officeart/2005/8/layout/target3"/>
    <dgm:cxn modelId="{02536AD3-03FF-4AEA-AC90-DF62A9A74ABD}" type="presOf" srcId="{280AD3AF-F02C-40D2-93EE-FE636EC80875}" destId="{1D7959CB-7D87-498B-868E-F4C62A1A69BE}" srcOrd="0" destOrd="0" presId="urn:microsoft.com/office/officeart/2005/8/layout/target3"/>
    <dgm:cxn modelId="{0A8C07E2-2DE8-4169-A222-18F8DC8B9602}" type="presOf" srcId="{D1EFD4D3-A61E-401F-B7C4-2344755B3EC1}" destId="{E5EABF25-1C8D-47FE-BEF4-1B89AA32D1D5}" srcOrd="0" destOrd="0" presId="urn:microsoft.com/office/officeart/2005/8/layout/target3"/>
    <dgm:cxn modelId="{9E3C02E9-EE69-417B-B6CA-026DCFD2A44B}" srcId="{D68BAB7E-D267-48B9-BC5F-771CF231633B}" destId="{E65808D2-68F0-4E43-8320-CBA4AAA71C1F}" srcOrd="0" destOrd="0" parTransId="{AEFA388D-19B5-49C6-A282-8B84F82682D8}" sibTransId="{9A7A4D42-929B-4F74-B570-F52F5A05F6FB}"/>
    <dgm:cxn modelId="{58D0D8ED-5E3A-4088-A496-6C73ED90F135}" type="presOf" srcId="{4BE18710-373E-484C-8756-10FD49482637}" destId="{42AA08F6-CD97-4003-B777-3EB4CAB04F1F}" srcOrd="0" destOrd="0" presId="urn:microsoft.com/office/officeart/2005/8/layout/target3"/>
    <dgm:cxn modelId="{AAEEAFF4-7459-4B86-861B-F931E84FA8F4}" type="presOf" srcId="{0B53B557-95BF-46AE-B2E8-E95ED1B50EC3}" destId="{E5EABF25-1C8D-47FE-BEF4-1B89AA32D1D5}" srcOrd="0" destOrd="1" presId="urn:microsoft.com/office/officeart/2005/8/layout/target3"/>
    <dgm:cxn modelId="{21588BFA-150A-4715-A89D-AD01ACF8D348}" srcId="{D68BAB7E-D267-48B9-BC5F-771CF231633B}" destId="{751862A3-64F2-49C2-A6D9-46F72AB98865}" srcOrd="1" destOrd="0" parTransId="{142244E5-A7D3-49A9-9CF8-849C67644213}" sibTransId="{B242735F-7B20-41A4-AE15-FEE0505AD26F}"/>
    <dgm:cxn modelId="{E51EC38F-22AA-4C28-8894-8CEAD5177443}" type="presParOf" srcId="{6B930B87-23A2-474F-AFFE-1669A4DB14EA}" destId="{6C9A1B18-DF8D-4D76-A33F-B473F3ABF9D2}" srcOrd="0" destOrd="0" presId="urn:microsoft.com/office/officeart/2005/8/layout/target3"/>
    <dgm:cxn modelId="{F40097CD-B211-4EB7-9599-C5F6EEC25674}" type="presParOf" srcId="{6B930B87-23A2-474F-AFFE-1669A4DB14EA}" destId="{A7457BC4-3A0C-4BBA-B184-FE75EFA290DA}" srcOrd="1" destOrd="0" presId="urn:microsoft.com/office/officeart/2005/8/layout/target3"/>
    <dgm:cxn modelId="{F9F80A4A-972D-4168-BC73-F89DCB293DF0}" type="presParOf" srcId="{6B930B87-23A2-474F-AFFE-1669A4DB14EA}" destId="{D0C36106-CC46-46CA-8E8A-18BF4D75B3BC}" srcOrd="2" destOrd="0" presId="urn:microsoft.com/office/officeart/2005/8/layout/target3"/>
    <dgm:cxn modelId="{AAEC64A6-7503-49B8-9D08-D0894780403D}" type="presParOf" srcId="{6B930B87-23A2-474F-AFFE-1669A4DB14EA}" destId="{EA6A007B-7679-4442-96E3-D92A3BF33392}" srcOrd="3" destOrd="0" presId="urn:microsoft.com/office/officeart/2005/8/layout/target3"/>
    <dgm:cxn modelId="{9F326065-8B8A-4039-81DD-5C13EF013F3B}" type="presParOf" srcId="{6B930B87-23A2-474F-AFFE-1669A4DB14EA}" destId="{B07F7D83-38A6-40E1-B289-E46998FD22F3}" srcOrd="4" destOrd="0" presId="urn:microsoft.com/office/officeart/2005/8/layout/target3"/>
    <dgm:cxn modelId="{7BEE1C2F-3D55-492B-A4C8-76D41A3A4970}" type="presParOf" srcId="{6B930B87-23A2-474F-AFFE-1669A4DB14EA}" destId="{6F8C2526-EBEA-4114-B0A5-FC3D74B35FDC}" srcOrd="5" destOrd="0" presId="urn:microsoft.com/office/officeart/2005/8/layout/target3"/>
    <dgm:cxn modelId="{4EB9C5C6-ADAA-476C-AD6C-A96FDA42D3E8}" type="presParOf" srcId="{6B930B87-23A2-474F-AFFE-1669A4DB14EA}" destId="{D2C39BFE-F1A8-4430-ABDF-F9E4B9E1E6FC}" srcOrd="6" destOrd="0" presId="urn:microsoft.com/office/officeart/2005/8/layout/target3"/>
    <dgm:cxn modelId="{F22C0775-6903-4D86-85D9-0DC129B6149E}" type="presParOf" srcId="{6B930B87-23A2-474F-AFFE-1669A4DB14EA}" destId="{56FA610C-7C89-4805-82A2-29BFC4F08EDD}" srcOrd="7" destOrd="0" presId="urn:microsoft.com/office/officeart/2005/8/layout/target3"/>
    <dgm:cxn modelId="{E21745E1-A9FF-4F32-BDCB-BEFB627FB6E4}" type="presParOf" srcId="{6B930B87-23A2-474F-AFFE-1669A4DB14EA}" destId="{42AA08F6-CD97-4003-B777-3EB4CAB04F1F}" srcOrd="8" destOrd="0" presId="urn:microsoft.com/office/officeart/2005/8/layout/target3"/>
    <dgm:cxn modelId="{C287B67F-884C-4EB7-963A-249627EA81B9}" type="presParOf" srcId="{6B930B87-23A2-474F-AFFE-1669A4DB14EA}" destId="{1F350415-CC98-4794-8C06-5FD0CC88D707}" srcOrd="9" destOrd="0" presId="urn:microsoft.com/office/officeart/2005/8/layout/target3"/>
    <dgm:cxn modelId="{4BE9B500-557A-40C0-A108-1A8824B7310D}" type="presParOf" srcId="{6B930B87-23A2-474F-AFFE-1669A4DB14EA}" destId="{D77CE8A6-76FA-4D74-AA31-D4F5A8622A79}" srcOrd="10" destOrd="0" presId="urn:microsoft.com/office/officeart/2005/8/layout/target3"/>
    <dgm:cxn modelId="{5F03313C-5676-4901-A3C6-FA4D95E0CBE3}" type="presParOf" srcId="{6B930B87-23A2-474F-AFFE-1669A4DB14EA}" destId="{49B97B7F-BF1F-4F48-BB61-EF193F5F56A8}" srcOrd="11" destOrd="0" presId="urn:microsoft.com/office/officeart/2005/8/layout/target3"/>
    <dgm:cxn modelId="{66B105D3-91F3-4091-9F80-A2A0DBFBE82D}" type="presParOf" srcId="{6B930B87-23A2-474F-AFFE-1669A4DB14EA}" destId="{E5EABF25-1C8D-47FE-BEF4-1B89AA32D1D5}" srcOrd="12" destOrd="0" presId="urn:microsoft.com/office/officeart/2005/8/layout/target3"/>
    <dgm:cxn modelId="{8E8632E9-6FF9-4963-AAA5-A6FA2ACF5783}" type="presParOf" srcId="{6B930B87-23A2-474F-AFFE-1669A4DB14EA}" destId="{91884994-0C90-403C-8783-8C19C3528C29}" srcOrd="13" destOrd="0" presId="urn:microsoft.com/office/officeart/2005/8/layout/target3"/>
    <dgm:cxn modelId="{D5D54BEA-6456-44D8-A507-A92B2B64E7EB}" type="presParOf" srcId="{6B930B87-23A2-474F-AFFE-1669A4DB14EA}" destId="{1D7959CB-7D87-498B-868E-F4C62A1A69B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443F13-F2EE-46CF-B5A6-7EADDFB3566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4A6E1C3-1CFA-4014-9FA6-4EE3E61243E8}">
      <dgm:prSet phldrT="[Text]"/>
      <dgm:spPr/>
      <dgm:t>
        <a:bodyPr/>
        <a:lstStyle/>
        <a:p>
          <a:r>
            <a:rPr lang="en-US" dirty="0"/>
            <a:t>POLITIK KEROYOKAN (COMMUNAL POLITICS-MOB POLITICS) : ETNISITAS DAN KEAGAMAAN</a:t>
          </a:r>
        </a:p>
      </dgm:t>
    </dgm:pt>
    <dgm:pt modelId="{2191A01D-0AD1-44A3-8881-9129BF0C0F2A}" type="parTrans" cxnId="{1B281E9C-CD33-4C89-9D3B-99ADDC4D8B91}">
      <dgm:prSet/>
      <dgm:spPr/>
    </dgm:pt>
    <dgm:pt modelId="{5A6E5707-2115-4D9F-936E-EBEA64BA8745}" type="sibTrans" cxnId="{1B281E9C-CD33-4C89-9D3B-99ADDC4D8B91}">
      <dgm:prSet/>
      <dgm:spPr/>
    </dgm:pt>
    <dgm:pt modelId="{6BD101BC-B9BE-4B6C-A287-23ED02754108}">
      <dgm:prSet phldrT="[Text]"/>
      <dgm:spPr/>
      <dgm:t>
        <a:bodyPr/>
        <a:lstStyle/>
        <a:p>
          <a:r>
            <a:rPr lang="en-US" dirty="0"/>
            <a:t>VIOLANTE POLITICS DAN POLITICAL  DECAY : DENDAM POLITIK DAN POLITIK UANG</a:t>
          </a:r>
        </a:p>
      </dgm:t>
    </dgm:pt>
    <dgm:pt modelId="{C23B11BE-D81B-4D11-83C5-429215065A4F}" type="parTrans" cxnId="{4167BE86-4427-4046-B406-9D54E09DC62B}">
      <dgm:prSet/>
      <dgm:spPr/>
    </dgm:pt>
    <dgm:pt modelId="{E925989C-9643-42D6-A96C-BD4DD0E0EEC5}" type="sibTrans" cxnId="{4167BE86-4427-4046-B406-9D54E09DC62B}">
      <dgm:prSet/>
      <dgm:spPr/>
    </dgm:pt>
    <dgm:pt modelId="{CC60FEE2-9546-407A-99EE-3B02A50CF869}">
      <dgm:prSet phldrT="[Text]"/>
      <dgm:spPr/>
      <dgm:t>
        <a:bodyPr/>
        <a:lstStyle/>
        <a:p>
          <a:r>
            <a:rPr lang="en-US" dirty="0"/>
            <a:t>PERSONALIZED POLITICS (POLITIK PERSONIFIKASI ) DAN POLITICAL OLIGARKHY (POLITIK KEPEMILIKAN)</a:t>
          </a:r>
        </a:p>
      </dgm:t>
    </dgm:pt>
    <dgm:pt modelId="{920058AB-C7DC-49DE-BE5B-919308C3115A}" type="parTrans" cxnId="{4975A234-6417-4776-A2E8-AB1B8CEC8F81}">
      <dgm:prSet/>
      <dgm:spPr/>
    </dgm:pt>
    <dgm:pt modelId="{52289DC4-1A52-48BB-89F3-1CC2D559F9D4}" type="sibTrans" cxnId="{4975A234-6417-4776-A2E8-AB1B8CEC8F81}">
      <dgm:prSet/>
      <dgm:spPr/>
    </dgm:pt>
    <dgm:pt modelId="{6FF0BDF0-F1B2-4065-B47D-9185D78195DD}" type="pres">
      <dgm:prSet presAssocID="{8C443F13-F2EE-46CF-B5A6-7EADDFB35668}" presName="linearFlow" presStyleCnt="0">
        <dgm:presLayoutVars>
          <dgm:dir/>
          <dgm:resizeHandles val="exact"/>
        </dgm:presLayoutVars>
      </dgm:prSet>
      <dgm:spPr/>
    </dgm:pt>
    <dgm:pt modelId="{395241E3-3484-4393-B4CE-3E8AE130166E}" type="pres">
      <dgm:prSet presAssocID="{E4A6E1C3-1CFA-4014-9FA6-4EE3E61243E8}" presName="composite" presStyleCnt="0"/>
      <dgm:spPr/>
    </dgm:pt>
    <dgm:pt modelId="{99ECC51E-3A50-4C66-9D51-E1A57D65E40A}" type="pres">
      <dgm:prSet presAssocID="{E4A6E1C3-1CFA-4014-9FA6-4EE3E61243E8}" presName="imgShp" presStyleLbl="fgImgPlace1" presStyleIdx="0" presStyleCnt="3"/>
      <dgm:spPr/>
    </dgm:pt>
    <dgm:pt modelId="{FBA13065-3250-44A0-823B-730701A79A03}" type="pres">
      <dgm:prSet presAssocID="{E4A6E1C3-1CFA-4014-9FA6-4EE3E61243E8}" presName="txShp" presStyleLbl="node1" presStyleIdx="0" presStyleCnt="3">
        <dgm:presLayoutVars>
          <dgm:bulletEnabled val="1"/>
        </dgm:presLayoutVars>
      </dgm:prSet>
      <dgm:spPr/>
    </dgm:pt>
    <dgm:pt modelId="{18F59714-9DFF-41AD-ABB4-305B87F5E58E}" type="pres">
      <dgm:prSet presAssocID="{5A6E5707-2115-4D9F-936E-EBEA64BA8745}" presName="spacing" presStyleCnt="0"/>
      <dgm:spPr/>
    </dgm:pt>
    <dgm:pt modelId="{C2EDF0A0-8CEA-4C37-90A9-236AA8DD5377}" type="pres">
      <dgm:prSet presAssocID="{6BD101BC-B9BE-4B6C-A287-23ED02754108}" presName="composite" presStyleCnt="0"/>
      <dgm:spPr/>
    </dgm:pt>
    <dgm:pt modelId="{B63CCB7C-F172-488E-B581-958DB1E20CAD}" type="pres">
      <dgm:prSet presAssocID="{6BD101BC-B9BE-4B6C-A287-23ED02754108}" presName="imgShp" presStyleLbl="fgImgPlace1" presStyleIdx="1" presStyleCnt="3"/>
      <dgm:spPr/>
    </dgm:pt>
    <dgm:pt modelId="{2A9EF3A8-CED8-490D-83F5-D120E87C7289}" type="pres">
      <dgm:prSet presAssocID="{6BD101BC-B9BE-4B6C-A287-23ED02754108}" presName="txShp" presStyleLbl="node1" presStyleIdx="1" presStyleCnt="3">
        <dgm:presLayoutVars>
          <dgm:bulletEnabled val="1"/>
        </dgm:presLayoutVars>
      </dgm:prSet>
      <dgm:spPr/>
    </dgm:pt>
    <dgm:pt modelId="{A4EE1052-B5E2-4EAF-B6A1-90AE2E9A0511}" type="pres">
      <dgm:prSet presAssocID="{E925989C-9643-42D6-A96C-BD4DD0E0EEC5}" presName="spacing" presStyleCnt="0"/>
      <dgm:spPr/>
    </dgm:pt>
    <dgm:pt modelId="{CB72FC64-6C1E-43DE-ADF7-73B314A3A2EE}" type="pres">
      <dgm:prSet presAssocID="{CC60FEE2-9546-407A-99EE-3B02A50CF869}" presName="composite" presStyleCnt="0"/>
      <dgm:spPr/>
    </dgm:pt>
    <dgm:pt modelId="{C56BC2BB-7D5E-408F-9117-5184CBA7E53B}" type="pres">
      <dgm:prSet presAssocID="{CC60FEE2-9546-407A-99EE-3B02A50CF869}" presName="imgShp" presStyleLbl="fgImgPlace1" presStyleIdx="2" presStyleCnt="3"/>
      <dgm:spPr/>
    </dgm:pt>
    <dgm:pt modelId="{99ABFE12-27BD-4BDD-82B5-DD7ED53B6CD6}" type="pres">
      <dgm:prSet presAssocID="{CC60FEE2-9546-407A-99EE-3B02A50CF869}" presName="txShp" presStyleLbl="node1" presStyleIdx="2" presStyleCnt="3">
        <dgm:presLayoutVars>
          <dgm:bulletEnabled val="1"/>
        </dgm:presLayoutVars>
      </dgm:prSet>
      <dgm:spPr/>
    </dgm:pt>
  </dgm:ptLst>
  <dgm:cxnLst>
    <dgm:cxn modelId="{DC91492E-6DC8-46CE-AABC-A28A6C339896}" type="presOf" srcId="{6BD101BC-B9BE-4B6C-A287-23ED02754108}" destId="{2A9EF3A8-CED8-490D-83F5-D120E87C7289}" srcOrd="0" destOrd="0" presId="urn:microsoft.com/office/officeart/2005/8/layout/vList3"/>
    <dgm:cxn modelId="{4975A234-6417-4776-A2E8-AB1B8CEC8F81}" srcId="{8C443F13-F2EE-46CF-B5A6-7EADDFB35668}" destId="{CC60FEE2-9546-407A-99EE-3B02A50CF869}" srcOrd="2" destOrd="0" parTransId="{920058AB-C7DC-49DE-BE5B-919308C3115A}" sibTransId="{52289DC4-1A52-48BB-89F3-1CC2D559F9D4}"/>
    <dgm:cxn modelId="{5E8F8654-663F-493B-B4A3-05802FE63C31}" type="presOf" srcId="{CC60FEE2-9546-407A-99EE-3B02A50CF869}" destId="{99ABFE12-27BD-4BDD-82B5-DD7ED53B6CD6}" srcOrd="0" destOrd="0" presId="urn:microsoft.com/office/officeart/2005/8/layout/vList3"/>
    <dgm:cxn modelId="{4167BE86-4427-4046-B406-9D54E09DC62B}" srcId="{8C443F13-F2EE-46CF-B5A6-7EADDFB35668}" destId="{6BD101BC-B9BE-4B6C-A287-23ED02754108}" srcOrd="1" destOrd="0" parTransId="{C23B11BE-D81B-4D11-83C5-429215065A4F}" sibTransId="{E925989C-9643-42D6-A96C-BD4DD0E0EEC5}"/>
    <dgm:cxn modelId="{1B281E9C-CD33-4C89-9D3B-99ADDC4D8B91}" srcId="{8C443F13-F2EE-46CF-B5A6-7EADDFB35668}" destId="{E4A6E1C3-1CFA-4014-9FA6-4EE3E61243E8}" srcOrd="0" destOrd="0" parTransId="{2191A01D-0AD1-44A3-8881-9129BF0C0F2A}" sibTransId="{5A6E5707-2115-4D9F-936E-EBEA64BA8745}"/>
    <dgm:cxn modelId="{EA3DA6E1-C099-44D6-BB54-83145EE5A714}" type="presOf" srcId="{E4A6E1C3-1CFA-4014-9FA6-4EE3E61243E8}" destId="{FBA13065-3250-44A0-823B-730701A79A03}" srcOrd="0" destOrd="0" presId="urn:microsoft.com/office/officeart/2005/8/layout/vList3"/>
    <dgm:cxn modelId="{36A45AEE-C6D7-418F-9ED2-ED7D8034B91D}" type="presOf" srcId="{8C443F13-F2EE-46CF-B5A6-7EADDFB35668}" destId="{6FF0BDF0-F1B2-4065-B47D-9185D78195DD}" srcOrd="0" destOrd="0" presId="urn:microsoft.com/office/officeart/2005/8/layout/vList3"/>
    <dgm:cxn modelId="{D7E9A9C3-8914-43B4-8304-E20EC61A618B}" type="presParOf" srcId="{6FF0BDF0-F1B2-4065-B47D-9185D78195DD}" destId="{395241E3-3484-4393-B4CE-3E8AE130166E}" srcOrd="0" destOrd="0" presId="urn:microsoft.com/office/officeart/2005/8/layout/vList3"/>
    <dgm:cxn modelId="{82680891-B825-4F67-BE67-08B33E72A332}" type="presParOf" srcId="{395241E3-3484-4393-B4CE-3E8AE130166E}" destId="{99ECC51E-3A50-4C66-9D51-E1A57D65E40A}" srcOrd="0" destOrd="0" presId="urn:microsoft.com/office/officeart/2005/8/layout/vList3"/>
    <dgm:cxn modelId="{1F9042C1-7DF2-4615-BBC8-ADA508224E68}" type="presParOf" srcId="{395241E3-3484-4393-B4CE-3E8AE130166E}" destId="{FBA13065-3250-44A0-823B-730701A79A03}" srcOrd="1" destOrd="0" presId="urn:microsoft.com/office/officeart/2005/8/layout/vList3"/>
    <dgm:cxn modelId="{72770F6A-6A67-42E2-95FC-11078CEDE9DD}" type="presParOf" srcId="{6FF0BDF0-F1B2-4065-B47D-9185D78195DD}" destId="{18F59714-9DFF-41AD-ABB4-305B87F5E58E}" srcOrd="1" destOrd="0" presId="urn:microsoft.com/office/officeart/2005/8/layout/vList3"/>
    <dgm:cxn modelId="{9E081A0A-ABE6-4470-AB7F-C3AA0DC4C277}" type="presParOf" srcId="{6FF0BDF0-F1B2-4065-B47D-9185D78195DD}" destId="{C2EDF0A0-8CEA-4C37-90A9-236AA8DD5377}" srcOrd="2" destOrd="0" presId="urn:microsoft.com/office/officeart/2005/8/layout/vList3"/>
    <dgm:cxn modelId="{095F7E98-2290-4061-8794-CAE9FF40A7B3}" type="presParOf" srcId="{C2EDF0A0-8CEA-4C37-90A9-236AA8DD5377}" destId="{B63CCB7C-F172-488E-B581-958DB1E20CAD}" srcOrd="0" destOrd="0" presId="urn:microsoft.com/office/officeart/2005/8/layout/vList3"/>
    <dgm:cxn modelId="{BF80BB8B-AEB1-481F-9B86-172B984128E9}" type="presParOf" srcId="{C2EDF0A0-8CEA-4C37-90A9-236AA8DD5377}" destId="{2A9EF3A8-CED8-490D-83F5-D120E87C7289}" srcOrd="1" destOrd="0" presId="urn:microsoft.com/office/officeart/2005/8/layout/vList3"/>
    <dgm:cxn modelId="{169E71F2-67CE-4BF0-BDB2-864DE06B4E7A}" type="presParOf" srcId="{6FF0BDF0-F1B2-4065-B47D-9185D78195DD}" destId="{A4EE1052-B5E2-4EAF-B6A1-90AE2E9A0511}" srcOrd="3" destOrd="0" presId="urn:microsoft.com/office/officeart/2005/8/layout/vList3"/>
    <dgm:cxn modelId="{333BFC2B-AD12-46CE-B795-AEDF2379A0D8}" type="presParOf" srcId="{6FF0BDF0-F1B2-4065-B47D-9185D78195DD}" destId="{CB72FC64-6C1E-43DE-ADF7-73B314A3A2EE}" srcOrd="4" destOrd="0" presId="urn:microsoft.com/office/officeart/2005/8/layout/vList3"/>
    <dgm:cxn modelId="{5040ACC9-82F6-411A-BE40-548847F3B389}" type="presParOf" srcId="{CB72FC64-6C1E-43DE-ADF7-73B314A3A2EE}" destId="{C56BC2BB-7D5E-408F-9117-5184CBA7E53B}" srcOrd="0" destOrd="0" presId="urn:microsoft.com/office/officeart/2005/8/layout/vList3"/>
    <dgm:cxn modelId="{EE97CD72-9F63-4038-94B0-9309CA9C4C20}" type="presParOf" srcId="{CB72FC64-6C1E-43DE-ADF7-73B314A3A2EE}" destId="{99ABFE12-27BD-4BDD-82B5-DD7ED53B6CD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756A7E-3990-4B88-B1B3-F6B60895A9F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6B91655-8869-4012-BBEF-C089ED1C6FE6}">
      <dgm:prSet phldrT="[Text]"/>
      <dgm:spPr/>
      <dgm:t>
        <a:bodyPr/>
        <a:lstStyle/>
        <a:p>
          <a:r>
            <a:rPr lang="en-US"/>
            <a:t>4.129 SEMBUH; WAFAT 1.148 </a:t>
          </a:r>
          <a:endParaRPr lang="en-US" dirty="0"/>
        </a:p>
      </dgm:t>
    </dgm:pt>
    <dgm:pt modelId="{13CB85A6-4DD4-48DF-84A7-1A55CDC237A2}" type="parTrans" cxnId="{58B13DA9-0849-48A9-BD7F-CB88C9892844}">
      <dgm:prSet/>
      <dgm:spPr/>
      <dgm:t>
        <a:bodyPr/>
        <a:lstStyle/>
        <a:p>
          <a:endParaRPr lang="en-US"/>
        </a:p>
      </dgm:t>
    </dgm:pt>
    <dgm:pt modelId="{C8C3E338-228A-403D-97D2-971F9857E063}" type="sibTrans" cxnId="{58B13DA9-0849-48A9-BD7F-CB88C9892844}">
      <dgm:prSet/>
      <dgm:spPr/>
      <dgm:t>
        <a:bodyPr/>
        <a:lstStyle/>
        <a:p>
          <a:endParaRPr lang="en-US"/>
        </a:p>
      </dgm:t>
    </dgm:pt>
    <dgm:pt modelId="{F5F7611A-A355-43F2-84B5-F9C3CAFD3DCC}">
      <dgm:prSet phldrT="[Text]"/>
      <dgm:spPr/>
      <dgm:t>
        <a:bodyPr/>
        <a:lstStyle/>
        <a:p>
          <a:r>
            <a:rPr lang="en-US" dirty="0"/>
            <a:t>12,237 PERAWATAN</a:t>
          </a:r>
        </a:p>
      </dgm:t>
    </dgm:pt>
    <dgm:pt modelId="{CB81A811-C9D8-49C3-992D-0476CCC5F479}" type="parTrans" cxnId="{6E321782-3450-4AAB-970D-3015972ACAA9}">
      <dgm:prSet/>
      <dgm:spPr/>
      <dgm:t>
        <a:bodyPr/>
        <a:lstStyle/>
        <a:p>
          <a:endParaRPr lang="en-US"/>
        </a:p>
      </dgm:t>
    </dgm:pt>
    <dgm:pt modelId="{20B47607-47E4-498E-AFBF-FD5674A83EEF}" type="sibTrans" cxnId="{6E321782-3450-4AAB-970D-3015972ACAA9}">
      <dgm:prSet/>
      <dgm:spPr/>
      <dgm:t>
        <a:bodyPr/>
        <a:lstStyle/>
        <a:p>
          <a:endParaRPr lang="en-US"/>
        </a:p>
      </dgm:t>
    </dgm:pt>
    <dgm:pt modelId="{C9266391-BB9D-4923-9537-E1C7774EAF26}">
      <dgm:prSet phldrT="[Text]"/>
      <dgm:spPr/>
      <dgm:t>
        <a:bodyPr/>
        <a:lstStyle/>
        <a:p>
          <a:r>
            <a:rPr lang="en-US" dirty="0"/>
            <a:t>17.514, TERKONFIRMASI</a:t>
          </a:r>
        </a:p>
      </dgm:t>
    </dgm:pt>
    <dgm:pt modelId="{52617D2D-36E1-4D08-A4F8-249D13FA213C}" type="parTrans" cxnId="{B3D52EEF-AB46-45C0-B594-06DB67257E95}">
      <dgm:prSet/>
      <dgm:spPr/>
      <dgm:t>
        <a:bodyPr/>
        <a:lstStyle/>
        <a:p>
          <a:endParaRPr lang="en-US"/>
        </a:p>
      </dgm:t>
    </dgm:pt>
    <dgm:pt modelId="{443E85E7-4689-46F8-91D1-8C62DA5EEE36}" type="sibTrans" cxnId="{B3D52EEF-AB46-45C0-B594-06DB67257E95}">
      <dgm:prSet/>
      <dgm:spPr/>
      <dgm:t>
        <a:bodyPr/>
        <a:lstStyle/>
        <a:p>
          <a:endParaRPr lang="en-US"/>
        </a:p>
      </dgm:t>
    </dgm:pt>
    <dgm:pt modelId="{F338EEDD-229D-4528-824B-20C0F8281E91}" type="pres">
      <dgm:prSet presAssocID="{50756A7E-3990-4B88-B1B3-F6B60895A9F2}" presName="compositeShape" presStyleCnt="0">
        <dgm:presLayoutVars>
          <dgm:dir/>
          <dgm:resizeHandles/>
        </dgm:presLayoutVars>
      </dgm:prSet>
      <dgm:spPr/>
    </dgm:pt>
    <dgm:pt modelId="{A10B188D-3A09-49B3-955F-8FDAAD6790E2}" type="pres">
      <dgm:prSet presAssocID="{50756A7E-3990-4B88-B1B3-F6B60895A9F2}" presName="pyramid" presStyleLbl="node1" presStyleIdx="0" presStyleCnt="1"/>
      <dgm:spPr/>
    </dgm:pt>
    <dgm:pt modelId="{F7893CF1-9172-45ED-AFBD-5CE035764A63}" type="pres">
      <dgm:prSet presAssocID="{50756A7E-3990-4B88-B1B3-F6B60895A9F2}" presName="theList" presStyleCnt="0"/>
      <dgm:spPr/>
    </dgm:pt>
    <dgm:pt modelId="{CABCCE77-ACF3-4BCB-861F-C8E898E5A405}" type="pres">
      <dgm:prSet presAssocID="{26B91655-8869-4012-BBEF-C089ED1C6FE6}" presName="aNode" presStyleLbl="fgAcc1" presStyleIdx="0" presStyleCnt="3">
        <dgm:presLayoutVars>
          <dgm:bulletEnabled val="1"/>
        </dgm:presLayoutVars>
      </dgm:prSet>
      <dgm:spPr/>
    </dgm:pt>
    <dgm:pt modelId="{5868F643-EC9D-4BEE-8330-5FC2339AEEC6}" type="pres">
      <dgm:prSet presAssocID="{26B91655-8869-4012-BBEF-C089ED1C6FE6}" presName="aSpace" presStyleCnt="0"/>
      <dgm:spPr/>
    </dgm:pt>
    <dgm:pt modelId="{D86C6AEA-9514-4D03-885E-7A08E3E5AAA0}" type="pres">
      <dgm:prSet presAssocID="{F5F7611A-A355-43F2-84B5-F9C3CAFD3DCC}" presName="aNode" presStyleLbl="fgAcc1" presStyleIdx="1" presStyleCnt="3">
        <dgm:presLayoutVars>
          <dgm:bulletEnabled val="1"/>
        </dgm:presLayoutVars>
      </dgm:prSet>
      <dgm:spPr/>
    </dgm:pt>
    <dgm:pt modelId="{669324DF-7652-47CF-8191-0BDA5D790EC1}" type="pres">
      <dgm:prSet presAssocID="{F5F7611A-A355-43F2-84B5-F9C3CAFD3DCC}" presName="aSpace" presStyleCnt="0"/>
      <dgm:spPr/>
    </dgm:pt>
    <dgm:pt modelId="{0956498A-F200-4B68-915A-565AA25B6D4F}" type="pres">
      <dgm:prSet presAssocID="{C9266391-BB9D-4923-9537-E1C7774EAF26}" presName="aNode" presStyleLbl="fgAcc1" presStyleIdx="2" presStyleCnt="3">
        <dgm:presLayoutVars>
          <dgm:bulletEnabled val="1"/>
        </dgm:presLayoutVars>
      </dgm:prSet>
      <dgm:spPr/>
    </dgm:pt>
    <dgm:pt modelId="{1014E9DA-D43E-434E-A538-F0B2E8E5B705}" type="pres">
      <dgm:prSet presAssocID="{C9266391-BB9D-4923-9537-E1C7774EAF26}" presName="aSpace" presStyleCnt="0"/>
      <dgm:spPr/>
    </dgm:pt>
  </dgm:ptLst>
  <dgm:cxnLst>
    <dgm:cxn modelId="{339F1717-7098-42EC-A102-886D256238C4}" type="presOf" srcId="{C9266391-BB9D-4923-9537-E1C7774EAF26}" destId="{0956498A-F200-4B68-915A-565AA25B6D4F}" srcOrd="0" destOrd="0" presId="urn:microsoft.com/office/officeart/2005/8/layout/pyramid2"/>
    <dgm:cxn modelId="{6A9D4243-9919-4BCB-BCFF-0695A4C9A21D}" type="presOf" srcId="{26B91655-8869-4012-BBEF-C089ED1C6FE6}" destId="{CABCCE77-ACF3-4BCB-861F-C8E898E5A405}" srcOrd="0" destOrd="0" presId="urn:microsoft.com/office/officeart/2005/8/layout/pyramid2"/>
    <dgm:cxn modelId="{6E321782-3450-4AAB-970D-3015972ACAA9}" srcId="{50756A7E-3990-4B88-B1B3-F6B60895A9F2}" destId="{F5F7611A-A355-43F2-84B5-F9C3CAFD3DCC}" srcOrd="1" destOrd="0" parTransId="{CB81A811-C9D8-49C3-992D-0476CCC5F479}" sibTransId="{20B47607-47E4-498E-AFBF-FD5674A83EEF}"/>
    <dgm:cxn modelId="{58B13DA9-0849-48A9-BD7F-CB88C9892844}" srcId="{50756A7E-3990-4B88-B1B3-F6B60895A9F2}" destId="{26B91655-8869-4012-BBEF-C089ED1C6FE6}" srcOrd="0" destOrd="0" parTransId="{13CB85A6-4DD4-48DF-84A7-1A55CDC237A2}" sibTransId="{C8C3E338-228A-403D-97D2-971F9857E063}"/>
    <dgm:cxn modelId="{A17A0CDF-8E4E-4BA2-9758-516C268E8127}" type="presOf" srcId="{F5F7611A-A355-43F2-84B5-F9C3CAFD3DCC}" destId="{D86C6AEA-9514-4D03-885E-7A08E3E5AAA0}" srcOrd="0" destOrd="0" presId="urn:microsoft.com/office/officeart/2005/8/layout/pyramid2"/>
    <dgm:cxn modelId="{959950E3-4402-4834-B542-D924D2CDC3D6}" type="presOf" srcId="{50756A7E-3990-4B88-B1B3-F6B60895A9F2}" destId="{F338EEDD-229D-4528-824B-20C0F8281E91}" srcOrd="0" destOrd="0" presId="urn:microsoft.com/office/officeart/2005/8/layout/pyramid2"/>
    <dgm:cxn modelId="{B3D52EEF-AB46-45C0-B594-06DB67257E95}" srcId="{50756A7E-3990-4B88-B1B3-F6B60895A9F2}" destId="{C9266391-BB9D-4923-9537-E1C7774EAF26}" srcOrd="2" destOrd="0" parTransId="{52617D2D-36E1-4D08-A4F8-249D13FA213C}" sibTransId="{443E85E7-4689-46F8-91D1-8C62DA5EEE36}"/>
    <dgm:cxn modelId="{B4FEA8E7-0360-4418-872B-2697005E48FF}" type="presParOf" srcId="{F338EEDD-229D-4528-824B-20C0F8281E91}" destId="{A10B188D-3A09-49B3-955F-8FDAAD6790E2}" srcOrd="0" destOrd="0" presId="urn:microsoft.com/office/officeart/2005/8/layout/pyramid2"/>
    <dgm:cxn modelId="{564C527F-FB36-49A9-897E-22271A3170CD}" type="presParOf" srcId="{F338EEDD-229D-4528-824B-20C0F8281E91}" destId="{F7893CF1-9172-45ED-AFBD-5CE035764A63}" srcOrd="1" destOrd="0" presId="urn:microsoft.com/office/officeart/2005/8/layout/pyramid2"/>
    <dgm:cxn modelId="{C02899FE-2BBE-4645-9ACA-759913986AB6}" type="presParOf" srcId="{F7893CF1-9172-45ED-AFBD-5CE035764A63}" destId="{CABCCE77-ACF3-4BCB-861F-C8E898E5A405}" srcOrd="0" destOrd="0" presId="urn:microsoft.com/office/officeart/2005/8/layout/pyramid2"/>
    <dgm:cxn modelId="{EDC9664E-414B-4C3B-BA0E-94D6D7347EDD}" type="presParOf" srcId="{F7893CF1-9172-45ED-AFBD-5CE035764A63}" destId="{5868F643-EC9D-4BEE-8330-5FC2339AEEC6}" srcOrd="1" destOrd="0" presId="urn:microsoft.com/office/officeart/2005/8/layout/pyramid2"/>
    <dgm:cxn modelId="{E40A0451-C9D2-4A35-94AD-99911FD91CD4}" type="presParOf" srcId="{F7893CF1-9172-45ED-AFBD-5CE035764A63}" destId="{D86C6AEA-9514-4D03-885E-7A08E3E5AAA0}" srcOrd="2" destOrd="0" presId="urn:microsoft.com/office/officeart/2005/8/layout/pyramid2"/>
    <dgm:cxn modelId="{9EAB4986-9AC4-4778-B11C-5AFC5DA5D4D6}" type="presParOf" srcId="{F7893CF1-9172-45ED-AFBD-5CE035764A63}" destId="{669324DF-7652-47CF-8191-0BDA5D790EC1}" srcOrd="3" destOrd="0" presId="urn:microsoft.com/office/officeart/2005/8/layout/pyramid2"/>
    <dgm:cxn modelId="{CD046C6D-4063-4D77-A85D-96CC0D4F53BA}" type="presParOf" srcId="{F7893CF1-9172-45ED-AFBD-5CE035764A63}" destId="{0956498A-F200-4B68-915A-565AA25B6D4F}" srcOrd="4" destOrd="0" presId="urn:microsoft.com/office/officeart/2005/8/layout/pyramid2"/>
    <dgm:cxn modelId="{C989030B-E1CD-4F9D-9CB1-3861B4776D69}" type="presParOf" srcId="{F7893CF1-9172-45ED-AFBD-5CE035764A63}" destId="{1014E9DA-D43E-434E-A538-F0B2E8E5B70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66BC38-D78B-42B9-9B19-F5F42FD81D5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51B538-6E9B-48A9-A7DA-005D7E70A7CB}">
      <dgm:prSet phldrT="[Text]"/>
      <dgm:spPr/>
      <dgm:t>
        <a:bodyPr/>
        <a:lstStyle/>
        <a:p>
          <a:r>
            <a:rPr lang="en-US" dirty="0"/>
            <a:t>PSBB : JABODETABEK</a:t>
          </a:r>
        </a:p>
      </dgm:t>
    </dgm:pt>
    <dgm:pt modelId="{8B7F6D5F-A79F-4520-9575-26F6EC0B02F8}" type="parTrans" cxnId="{038AABD4-5BFC-4039-BCC5-61062904F2A5}">
      <dgm:prSet/>
      <dgm:spPr/>
      <dgm:t>
        <a:bodyPr/>
        <a:lstStyle/>
        <a:p>
          <a:endParaRPr lang="en-US"/>
        </a:p>
      </dgm:t>
    </dgm:pt>
    <dgm:pt modelId="{FAE40019-653A-42B0-8C09-0297C3469B0E}" type="sibTrans" cxnId="{038AABD4-5BFC-4039-BCC5-61062904F2A5}">
      <dgm:prSet/>
      <dgm:spPr/>
      <dgm:t>
        <a:bodyPr/>
        <a:lstStyle/>
        <a:p>
          <a:endParaRPr lang="en-US"/>
        </a:p>
      </dgm:t>
    </dgm:pt>
    <dgm:pt modelId="{E2FA6363-C7F4-4211-AEC7-E45E03EC4C78}">
      <dgm:prSet phldrT="[Text]"/>
      <dgm:spPr/>
      <dgm:t>
        <a:bodyPr/>
        <a:lstStyle/>
        <a:p>
          <a:r>
            <a:rPr lang="en-US" dirty="0"/>
            <a:t>BANTUAN ANGGARAN NEGARA : 50-70 %</a:t>
          </a:r>
        </a:p>
      </dgm:t>
    </dgm:pt>
    <dgm:pt modelId="{640ECF05-3AFF-4233-A21F-802F34049DCF}" type="parTrans" cxnId="{B8646EA1-6900-4137-B1A3-7FE5CFD63E32}">
      <dgm:prSet/>
      <dgm:spPr/>
      <dgm:t>
        <a:bodyPr/>
        <a:lstStyle/>
        <a:p>
          <a:endParaRPr lang="en-US"/>
        </a:p>
      </dgm:t>
    </dgm:pt>
    <dgm:pt modelId="{FDC573EC-C438-4119-BCD8-446138AFA8BE}" type="sibTrans" cxnId="{B8646EA1-6900-4137-B1A3-7FE5CFD63E32}">
      <dgm:prSet/>
      <dgm:spPr/>
      <dgm:t>
        <a:bodyPr/>
        <a:lstStyle/>
        <a:p>
          <a:endParaRPr lang="en-US"/>
        </a:p>
      </dgm:t>
    </dgm:pt>
    <dgm:pt modelId="{972478BC-5A73-4615-AE5F-CC064AFE42D1}">
      <dgm:prSet phldrT="[Text]"/>
      <dgm:spPr/>
      <dgm:t>
        <a:bodyPr/>
        <a:lstStyle/>
        <a:p>
          <a:r>
            <a:rPr lang="en-US" dirty="0"/>
            <a:t>BANTUAN  BLT : JADUP</a:t>
          </a:r>
        </a:p>
      </dgm:t>
    </dgm:pt>
    <dgm:pt modelId="{4900ECFF-CB8F-46E9-9BC0-E352CE8797CC}" type="parTrans" cxnId="{B5D92ECF-3511-473F-AFD9-4961222F68FC}">
      <dgm:prSet/>
      <dgm:spPr/>
      <dgm:t>
        <a:bodyPr/>
        <a:lstStyle/>
        <a:p>
          <a:endParaRPr lang="en-US"/>
        </a:p>
      </dgm:t>
    </dgm:pt>
    <dgm:pt modelId="{36824A67-A4E1-43D0-9E3C-7DD48F7E6967}" type="sibTrans" cxnId="{B5D92ECF-3511-473F-AFD9-4961222F68FC}">
      <dgm:prSet/>
      <dgm:spPr/>
      <dgm:t>
        <a:bodyPr/>
        <a:lstStyle/>
        <a:p>
          <a:endParaRPr lang="en-US"/>
        </a:p>
      </dgm:t>
    </dgm:pt>
    <dgm:pt modelId="{9E6ED610-119A-4480-8477-C5AD0378DBB0}">
      <dgm:prSet phldrT="[Text]"/>
      <dgm:spPr/>
      <dgm:t>
        <a:bodyPr/>
        <a:lstStyle/>
        <a:p>
          <a:r>
            <a:rPr lang="en-US" dirty="0"/>
            <a:t>APD (ALAT KESEHATAN)</a:t>
          </a:r>
        </a:p>
      </dgm:t>
    </dgm:pt>
    <dgm:pt modelId="{CFEDC51D-F3F2-43FA-A6EC-34F5AB2ECD8E}" type="parTrans" cxnId="{AE2075C9-139E-4186-915D-3DE977FBCB40}">
      <dgm:prSet/>
      <dgm:spPr/>
      <dgm:t>
        <a:bodyPr/>
        <a:lstStyle/>
        <a:p>
          <a:endParaRPr lang="en-US"/>
        </a:p>
      </dgm:t>
    </dgm:pt>
    <dgm:pt modelId="{E599925E-999C-410E-9624-098E1569C119}" type="sibTrans" cxnId="{AE2075C9-139E-4186-915D-3DE977FBCB40}">
      <dgm:prSet/>
      <dgm:spPr/>
      <dgm:t>
        <a:bodyPr/>
        <a:lstStyle/>
        <a:p>
          <a:endParaRPr lang="en-US"/>
        </a:p>
      </dgm:t>
    </dgm:pt>
    <dgm:pt modelId="{1F15A6C9-A0E8-4ED8-A4DA-6EC0C3B44E93}">
      <dgm:prSet phldrT="[Text]"/>
      <dgm:spPr/>
      <dgm:t>
        <a:bodyPr/>
        <a:lstStyle/>
        <a:p>
          <a:r>
            <a:rPr lang="en-US" dirty="0"/>
            <a:t>TENAGA KESEHATAN</a:t>
          </a:r>
        </a:p>
      </dgm:t>
    </dgm:pt>
    <dgm:pt modelId="{ED8CFB21-4A6B-45FA-8F3B-BB9CD553E802}" type="parTrans" cxnId="{F7F0A634-CA0E-4709-97E1-5AB15322ED5F}">
      <dgm:prSet/>
      <dgm:spPr/>
      <dgm:t>
        <a:bodyPr/>
        <a:lstStyle/>
        <a:p>
          <a:endParaRPr lang="en-US"/>
        </a:p>
      </dgm:t>
    </dgm:pt>
    <dgm:pt modelId="{FF58F9C8-82CC-4971-95EB-23747CA7EC82}" type="sibTrans" cxnId="{F7F0A634-CA0E-4709-97E1-5AB15322ED5F}">
      <dgm:prSet/>
      <dgm:spPr/>
      <dgm:t>
        <a:bodyPr/>
        <a:lstStyle/>
        <a:p>
          <a:endParaRPr lang="en-US"/>
        </a:p>
      </dgm:t>
    </dgm:pt>
    <dgm:pt modelId="{2FEB14E8-B7E5-40AF-A4D0-854AB4D2FEC3}" type="pres">
      <dgm:prSet presAssocID="{CC66BC38-D78B-42B9-9B19-F5F42FD81D50}" presName="diagram" presStyleCnt="0">
        <dgm:presLayoutVars>
          <dgm:dir/>
          <dgm:resizeHandles val="exact"/>
        </dgm:presLayoutVars>
      </dgm:prSet>
      <dgm:spPr/>
    </dgm:pt>
    <dgm:pt modelId="{B8FD88C3-07CB-4D35-A8E0-D656764D41D5}" type="pres">
      <dgm:prSet presAssocID="{ED51B538-6E9B-48A9-A7DA-005D7E70A7CB}" presName="node" presStyleLbl="node1" presStyleIdx="0" presStyleCnt="5">
        <dgm:presLayoutVars>
          <dgm:bulletEnabled val="1"/>
        </dgm:presLayoutVars>
      </dgm:prSet>
      <dgm:spPr/>
    </dgm:pt>
    <dgm:pt modelId="{AB03E5CB-59BA-4F29-B900-3B62396CFFDE}" type="pres">
      <dgm:prSet presAssocID="{FAE40019-653A-42B0-8C09-0297C3469B0E}" presName="sibTrans" presStyleCnt="0"/>
      <dgm:spPr/>
    </dgm:pt>
    <dgm:pt modelId="{49A92CC0-E68C-469A-A48B-C0AE64077BFE}" type="pres">
      <dgm:prSet presAssocID="{E2FA6363-C7F4-4211-AEC7-E45E03EC4C78}" presName="node" presStyleLbl="node1" presStyleIdx="1" presStyleCnt="5">
        <dgm:presLayoutVars>
          <dgm:bulletEnabled val="1"/>
        </dgm:presLayoutVars>
      </dgm:prSet>
      <dgm:spPr/>
    </dgm:pt>
    <dgm:pt modelId="{C4B67F6D-B119-4AA0-B24F-120483B93AEC}" type="pres">
      <dgm:prSet presAssocID="{FDC573EC-C438-4119-BCD8-446138AFA8BE}" presName="sibTrans" presStyleCnt="0"/>
      <dgm:spPr/>
    </dgm:pt>
    <dgm:pt modelId="{4D9D57F8-1FA6-4C0C-8E20-F5E2051FB21E}" type="pres">
      <dgm:prSet presAssocID="{972478BC-5A73-4615-AE5F-CC064AFE42D1}" presName="node" presStyleLbl="node1" presStyleIdx="2" presStyleCnt="5">
        <dgm:presLayoutVars>
          <dgm:bulletEnabled val="1"/>
        </dgm:presLayoutVars>
      </dgm:prSet>
      <dgm:spPr/>
    </dgm:pt>
    <dgm:pt modelId="{5831D796-DE6F-4166-B1DE-4CE2FB83CFB6}" type="pres">
      <dgm:prSet presAssocID="{36824A67-A4E1-43D0-9E3C-7DD48F7E6967}" presName="sibTrans" presStyleCnt="0"/>
      <dgm:spPr/>
    </dgm:pt>
    <dgm:pt modelId="{59C05838-BB33-4842-890B-2311635882F9}" type="pres">
      <dgm:prSet presAssocID="{9E6ED610-119A-4480-8477-C5AD0378DBB0}" presName="node" presStyleLbl="node1" presStyleIdx="3" presStyleCnt="5">
        <dgm:presLayoutVars>
          <dgm:bulletEnabled val="1"/>
        </dgm:presLayoutVars>
      </dgm:prSet>
      <dgm:spPr/>
    </dgm:pt>
    <dgm:pt modelId="{DAF5BEB0-C91B-477C-AA41-5780AD8E157D}" type="pres">
      <dgm:prSet presAssocID="{E599925E-999C-410E-9624-098E1569C119}" presName="sibTrans" presStyleCnt="0"/>
      <dgm:spPr/>
    </dgm:pt>
    <dgm:pt modelId="{9B3FC851-6C58-4C3F-B290-E7F2392E54FB}" type="pres">
      <dgm:prSet presAssocID="{1F15A6C9-A0E8-4ED8-A4DA-6EC0C3B44E93}" presName="node" presStyleLbl="node1" presStyleIdx="4" presStyleCnt="5">
        <dgm:presLayoutVars>
          <dgm:bulletEnabled val="1"/>
        </dgm:presLayoutVars>
      </dgm:prSet>
      <dgm:spPr/>
    </dgm:pt>
  </dgm:ptLst>
  <dgm:cxnLst>
    <dgm:cxn modelId="{C9FB362C-809B-4E49-9A73-761CD9EEC932}" type="presOf" srcId="{CC66BC38-D78B-42B9-9B19-F5F42FD81D50}" destId="{2FEB14E8-B7E5-40AF-A4D0-854AB4D2FEC3}" srcOrd="0" destOrd="0" presId="urn:microsoft.com/office/officeart/2005/8/layout/default"/>
    <dgm:cxn modelId="{F7F0A634-CA0E-4709-97E1-5AB15322ED5F}" srcId="{CC66BC38-D78B-42B9-9B19-F5F42FD81D50}" destId="{1F15A6C9-A0E8-4ED8-A4DA-6EC0C3B44E93}" srcOrd="4" destOrd="0" parTransId="{ED8CFB21-4A6B-45FA-8F3B-BB9CD553E802}" sibTransId="{FF58F9C8-82CC-4971-95EB-23747CA7EC82}"/>
    <dgm:cxn modelId="{16583286-28EF-4A9A-80BB-490CB1B40F9C}" type="presOf" srcId="{E2FA6363-C7F4-4211-AEC7-E45E03EC4C78}" destId="{49A92CC0-E68C-469A-A48B-C0AE64077BFE}" srcOrd="0" destOrd="0" presId="urn:microsoft.com/office/officeart/2005/8/layout/default"/>
    <dgm:cxn modelId="{B8646EA1-6900-4137-B1A3-7FE5CFD63E32}" srcId="{CC66BC38-D78B-42B9-9B19-F5F42FD81D50}" destId="{E2FA6363-C7F4-4211-AEC7-E45E03EC4C78}" srcOrd="1" destOrd="0" parTransId="{640ECF05-3AFF-4233-A21F-802F34049DCF}" sibTransId="{FDC573EC-C438-4119-BCD8-446138AFA8BE}"/>
    <dgm:cxn modelId="{4B866BB2-C9F1-49A1-9F1E-F51B7CDB4C13}" type="presOf" srcId="{ED51B538-6E9B-48A9-A7DA-005D7E70A7CB}" destId="{B8FD88C3-07CB-4D35-A8E0-D656764D41D5}" srcOrd="0" destOrd="0" presId="urn:microsoft.com/office/officeart/2005/8/layout/default"/>
    <dgm:cxn modelId="{529E90C3-E1AC-4E52-AF79-D368E182A246}" type="presOf" srcId="{1F15A6C9-A0E8-4ED8-A4DA-6EC0C3B44E93}" destId="{9B3FC851-6C58-4C3F-B290-E7F2392E54FB}" srcOrd="0" destOrd="0" presId="urn:microsoft.com/office/officeart/2005/8/layout/default"/>
    <dgm:cxn modelId="{AE2075C9-139E-4186-915D-3DE977FBCB40}" srcId="{CC66BC38-D78B-42B9-9B19-F5F42FD81D50}" destId="{9E6ED610-119A-4480-8477-C5AD0378DBB0}" srcOrd="3" destOrd="0" parTransId="{CFEDC51D-F3F2-43FA-A6EC-34F5AB2ECD8E}" sibTransId="{E599925E-999C-410E-9624-098E1569C119}"/>
    <dgm:cxn modelId="{B5D92ECF-3511-473F-AFD9-4961222F68FC}" srcId="{CC66BC38-D78B-42B9-9B19-F5F42FD81D50}" destId="{972478BC-5A73-4615-AE5F-CC064AFE42D1}" srcOrd="2" destOrd="0" parTransId="{4900ECFF-CB8F-46E9-9BC0-E352CE8797CC}" sibTransId="{36824A67-A4E1-43D0-9E3C-7DD48F7E6967}"/>
    <dgm:cxn modelId="{038AABD4-5BFC-4039-BCC5-61062904F2A5}" srcId="{CC66BC38-D78B-42B9-9B19-F5F42FD81D50}" destId="{ED51B538-6E9B-48A9-A7DA-005D7E70A7CB}" srcOrd="0" destOrd="0" parTransId="{8B7F6D5F-A79F-4520-9575-26F6EC0B02F8}" sibTransId="{FAE40019-653A-42B0-8C09-0297C3469B0E}"/>
    <dgm:cxn modelId="{C052C6E1-FE6A-4E6E-B27F-657C7014975F}" type="presOf" srcId="{972478BC-5A73-4615-AE5F-CC064AFE42D1}" destId="{4D9D57F8-1FA6-4C0C-8E20-F5E2051FB21E}" srcOrd="0" destOrd="0" presId="urn:microsoft.com/office/officeart/2005/8/layout/default"/>
    <dgm:cxn modelId="{5B807BF6-5478-46A2-9F7E-EB53AA46DA9B}" type="presOf" srcId="{9E6ED610-119A-4480-8477-C5AD0378DBB0}" destId="{59C05838-BB33-4842-890B-2311635882F9}" srcOrd="0" destOrd="0" presId="urn:microsoft.com/office/officeart/2005/8/layout/default"/>
    <dgm:cxn modelId="{6E32514A-5E48-48DD-9A13-1FD88CBB3B20}" type="presParOf" srcId="{2FEB14E8-B7E5-40AF-A4D0-854AB4D2FEC3}" destId="{B8FD88C3-07CB-4D35-A8E0-D656764D41D5}" srcOrd="0" destOrd="0" presId="urn:microsoft.com/office/officeart/2005/8/layout/default"/>
    <dgm:cxn modelId="{BE4AA974-C334-47AA-8B3F-603FE9E884ED}" type="presParOf" srcId="{2FEB14E8-B7E5-40AF-A4D0-854AB4D2FEC3}" destId="{AB03E5CB-59BA-4F29-B900-3B62396CFFDE}" srcOrd="1" destOrd="0" presId="urn:microsoft.com/office/officeart/2005/8/layout/default"/>
    <dgm:cxn modelId="{B5828A2B-E0F3-474F-9E19-AD39D837C088}" type="presParOf" srcId="{2FEB14E8-B7E5-40AF-A4D0-854AB4D2FEC3}" destId="{49A92CC0-E68C-469A-A48B-C0AE64077BFE}" srcOrd="2" destOrd="0" presId="urn:microsoft.com/office/officeart/2005/8/layout/default"/>
    <dgm:cxn modelId="{4AAE016F-1ADB-4790-88DE-E87E614F8B60}" type="presParOf" srcId="{2FEB14E8-B7E5-40AF-A4D0-854AB4D2FEC3}" destId="{C4B67F6D-B119-4AA0-B24F-120483B93AEC}" srcOrd="3" destOrd="0" presId="urn:microsoft.com/office/officeart/2005/8/layout/default"/>
    <dgm:cxn modelId="{B9B7AF42-BD65-4682-9AC6-3A12A5AB3DA1}" type="presParOf" srcId="{2FEB14E8-B7E5-40AF-A4D0-854AB4D2FEC3}" destId="{4D9D57F8-1FA6-4C0C-8E20-F5E2051FB21E}" srcOrd="4" destOrd="0" presId="urn:microsoft.com/office/officeart/2005/8/layout/default"/>
    <dgm:cxn modelId="{3740FCAB-6D05-4BD9-ACDF-80668A0EF65B}" type="presParOf" srcId="{2FEB14E8-B7E5-40AF-A4D0-854AB4D2FEC3}" destId="{5831D796-DE6F-4166-B1DE-4CE2FB83CFB6}" srcOrd="5" destOrd="0" presId="urn:microsoft.com/office/officeart/2005/8/layout/default"/>
    <dgm:cxn modelId="{BDA52DF8-1B11-4FCF-8C33-4DF5E85D6B17}" type="presParOf" srcId="{2FEB14E8-B7E5-40AF-A4D0-854AB4D2FEC3}" destId="{59C05838-BB33-4842-890B-2311635882F9}" srcOrd="6" destOrd="0" presId="urn:microsoft.com/office/officeart/2005/8/layout/default"/>
    <dgm:cxn modelId="{EA229F6D-75D1-4676-B59D-65888CC60DBE}" type="presParOf" srcId="{2FEB14E8-B7E5-40AF-A4D0-854AB4D2FEC3}" destId="{DAF5BEB0-C91B-477C-AA41-5780AD8E157D}" srcOrd="7" destOrd="0" presId="urn:microsoft.com/office/officeart/2005/8/layout/default"/>
    <dgm:cxn modelId="{CC098F16-4786-49B2-AFE7-9C11309C9A87}" type="presParOf" srcId="{2FEB14E8-B7E5-40AF-A4D0-854AB4D2FEC3}" destId="{9B3FC851-6C58-4C3F-B290-E7F2392E54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230794-0DF7-463D-A5E9-F75D53B7B4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9E40AD-AB00-40ED-8C20-C9D60ED5780C}">
      <dgm:prSet phldrT="[Text]"/>
      <dgm:spPr/>
      <dgm:t>
        <a:bodyPr/>
        <a:lstStyle/>
        <a:p>
          <a:r>
            <a:rPr lang="en-US" dirty="0"/>
            <a:t>1.  1 JUNI MEMBUKA OPERASIONAL INDUSTRI DAN JASA BISNIS DG TETAP PSBB</a:t>
          </a:r>
        </a:p>
      </dgm:t>
    </dgm:pt>
    <dgm:pt modelId="{9406EB13-6F66-49D8-AD2C-7AC140ECF4F7}" type="parTrans" cxnId="{B62497D8-70BF-45E7-AA22-062BB31CDBC8}">
      <dgm:prSet/>
      <dgm:spPr/>
      <dgm:t>
        <a:bodyPr/>
        <a:lstStyle/>
        <a:p>
          <a:endParaRPr lang="en-US"/>
        </a:p>
      </dgm:t>
    </dgm:pt>
    <dgm:pt modelId="{C9316CD3-0EFF-4C60-ADAE-7968F47104EE}" type="sibTrans" cxnId="{B62497D8-70BF-45E7-AA22-062BB31CDBC8}">
      <dgm:prSet/>
      <dgm:spPr/>
      <dgm:t>
        <a:bodyPr/>
        <a:lstStyle/>
        <a:p>
          <a:endParaRPr lang="en-US"/>
        </a:p>
      </dgm:t>
    </dgm:pt>
    <dgm:pt modelId="{87E82985-3F06-41CF-BCDC-184D36336DFF}">
      <dgm:prSet phldrT="[Text]"/>
      <dgm:spPr/>
      <dgm:t>
        <a:bodyPr/>
        <a:lstStyle/>
        <a:p>
          <a:r>
            <a:rPr lang="en-US" dirty="0"/>
            <a:t>2. 8 JUNI TOKO, PASAR DAN MALL BOLEH BEROPERASI</a:t>
          </a:r>
        </a:p>
      </dgm:t>
    </dgm:pt>
    <dgm:pt modelId="{405EB2DC-075D-431E-BDFD-D8EAA103EB61}" type="parTrans" cxnId="{DAEFD6B2-13BC-486A-BA8A-E558FF765BE5}">
      <dgm:prSet/>
      <dgm:spPr/>
      <dgm:t>
        <a:bodyPr/>
        <a:lstStyle/>
        <a:p>
          <a:endParaRPr lang="en-US"/>
        </a:p>
      </dgm:t>
    </dgm:pt>
    <dgm:pt modelId="{1DA19EC7-E0F0-4EC4-89EE-CFAC504524EA}" type="sibTrans" cxnId="{DAEFD6B2-13BC-486A-BA8A-E558FF765BE5}">
      <dgm:prSet/>
      <dgm:spPr/>
      <dgm:t>
        <a:bodyPr/>
        <a:lstStyle/>
        <a:p>
          <a:endParaRPr lang="en-US"/>
        </a:p>
      </dgm:t>
    </dgm:pt>
    <dgm:pt modelId="{7F998095-75A0-4BCD-92ED-AA6CDBC1B6A9}">
      <dgm:prSet phldrT="[Text]"/>
      <dgm:spPr/>
      <dgm:t>
        <a:bodyPr/>
        <a:lstStyle/>
        <a:p>
          <a:r>
            <a:rPr lang="en-US" dirty="0"/>
            <a:t>3. 15 JUNI TEMPAT-TEMPAT KEBUDAYAAN DNA SEKOLAH BUKA KEMBALI</a:t>
          </a:r>
        </a:p>
      </dgm:t>
    </dgm:pt>
    <dgm:pt modelId="{C0D664AA-0B9A-4375-B1AD-4AABEC8D63F2}" type="parTrans" cxnId="{EDC614FC-6048-4FE3-8B9E-2EA5BAF71546}">
      <dgm:prSet/>
      <dgm:spPr/>
      <dgm:t>
        <a:bodyPr/>
        <a:lstStyle/>
        <a:p>
          <a:endParaRPr lang="en-US"/>
        </a:p>
      </dgm:t>
    </dgm:pt>
    <dgm:pt modelId="{9E1E9D5A-17B0-4348-B3AA-E6CA733E1E06}" type="sibTrans" cxnId="{EDC614FC-6048-4FE3-8B9E-2EA5BAF71546}">
      <dgm:prSet/>
      <dgm:spPr/>
      <dgm:t>
        <a:bodyPr/>
        <a:lstStyle/>
        <a:p>
          <a:endParaRPr lang="en-US"/>
        </a:p>
      </dgm:t>
    </dgm:pt>
    <dgm:pt modelId="{D451FD4E-F11B-483C-820D-AEE4F54A7FE3}">
      <dgm:prSet phldrT="[Text]"/>
      <dgm:spPr/>
      <dgm:t>
        <a:bodyPr/>
        <a:lstStyle/>
        <a:p>
          <a:r>
            <a:rPr lang="en-US" dirty="0"/>
            <a:t>6 JULI MEBUKA TEMPAT IBADAH DAN TEMPAT-TEMPAT KULINER</a:t>
          </a:r>
        </a:p>
      </dgm:t>
    </dgm:pt>
    <dgm:pt modelId="{9892A3C7-3B41-4022-8AF7-7F6158057F55}" type="parTrans" cxnId="{E3E8850B-7CBB-4776-8551-537793187FA6}">
      <dgm:prSet/>
      <dgm:spPr/>
      <dgm:t>
        <a:bodyPr/>
        <a:lstStyle/>
        <a:p>
          <a:endParaRPr lang="en-US"/>
        </a:p>
      </dgm:t>
    </dgm:pt>
    <dgm:pt modelId="{3892C2D3-03FD-486B-A4FF-A83F6EA733E5}" type="sibTrans" cxnId="{E3E8850B-7CBB-4776-8551-537793187FA6}">
      <dgm:prSet/>
      <dgm:spPr/>
      <dgm:t>
        <a:bodyPr/>
        <a:lstStyle/>
        <a:p>
          <a:endParaRPr lang="en-US"/>
        </a:p>
      </dgm:t>
    </dgm:pt>
    <dgm:pt modelId="{FD59E15E-10F4-4EFF-88AB-D20AB2D44057}">
      <dgm:prSet phldrT="[Text]"/>
      <dgm:spPr/>
      <dgm:t>
        <a:bodyPr/>
        <a:lstStyle/>
        <a:p>
          <a:r>
            <a:rPr lang="en-US" dirty="0"/>
            <a:t>20 DAN 27 JULI EVALUASI KEMBALI DAN AKHIRNYA AKHIR JULI EKONOMI NORMAL LAGI</a:t>
          </a:r>
        </a:p>
      </dgm:t>
    </dgm:pt>
    <dgm:pt modelId="{8C62B8BE-6B5A-4AEB-A89F-7DF2A1089BC6}" type="parTrans" cxnId="{1A0B2707-507F-4EA4-A48F-A3F4D87D4706}">
      <dgm:prSet/>
      <dgm:spPr/>
      <dgm:t>
        <a:bodyPr/>
        <a:lstStyle/>
        <a:p>
          <a:endParaRPr lang="en-US"/>
        </a:p>
      </dgm:t>
    </dgm:pt>
    <dgm:pt modelId="{789BAE3B-CFE0-4FF0-8578-499AF43EA11B}" type="sibTrans" cxnId="{1A0B2707-507F-4EA4-A48F-A3F4D87D4706}">
      <dgm:prSet/>
      <dgm:spPr/>
      <dgm:t>
        <a:bodyPr/>
        <a:lstStyle/>
        <a:p>
          <a:endParaRPr lang="en-US"/>
        </a:p>
      </dgm:t>
    </dgm:pt>
    <dgm:pt modelId="{B8549B46-B111-47D7-BF33-A1B49D831332}" type="pres">
      <dgm:prSet presAssocID="{96230794-0DF7-463D-A5E9-F75D53B7B47E}" presName="diagram" presStyleCnt="0">
        <dgm:presLayoutVars>
          <dgm:dir/>
          <dgm:resizeHandles val="exact"/>
        </dgm:presLayoutVars>
      </dgm:prSet>
      <dgm:spPr/>
    </dgm:pt>
    <dgm:pt modelId="{27AC042F-3969-41AF-9F5D-87A306987EED}" type="pres">
      <dgm:prSet presAssocID="{939E40AD-AB00-40ED-8C20-C9D60ED5780C}" presName="node" presStyleLbl="node1" presStyleIdx="0" presStyleCnt="5">
        <dgm:presLayoutVars>
          <dgm:bulletEnabled val="1"/>
        </dgm:presLayoutVars>
      </dgm:prSet>
      <dgm:spPr/>
    </dgm:pt>
    <dgm:pt modelId="{46973899-CCE5-4EF4-8ECB-811959675FBC}" type="pres">
      <dgm:prSet presAssocID="{C9316CD3-0EFF-4C60-ADAE-7968F47104EE}" presName="sibTrans" presStyleCnt="0"/>
      <dgm:spPr/>
    </dgm:pt>
    <dgm:pt modelId="{1AFA6CE5-E461-4CFE-9A94-56A700A3ABBF}" type="pres">
      <dgm:prSet presAssocID="{87E82985-3F06-41CF-BCDC-184D36336DFF}" presName="node" presStyleLbl="node1" presStyleIdx="1" presStyleCnt="5">
        <dgm:presLayoutVars>
          <dgm:bulletEnabled val="1"/>
        </dgm:presLayoutVars>
      </dgm:prSet>
      <dgm:spPr/>
    </dgm:pt>
    <dgm:pt modelId="{D2997D04-49F6-4446-8498-DE70851DBA46}" type="pres">
      <dgm:prSet presAssocID="{1DA19EC7-E0F0-4EC4-89EE-CFAC504524EA}" presName="sibTrans" presStyleCnt="0"/>
      <dgm:spPr/>
    </dgm:pt>
    <dgm:pt modelId="{139EF278-6DE5-46C9-8ABB-BF47D48219E3}" type="pres">
      <dgm:prSet presAssocID="{7F998095-75A0-4BCD-92ED-AA6CDBC1B6A9}" presName="node" presStyleLbl="node1" presStyleIdx="2" presStyleCnt="5">
        <dgm:presLayoutVars>
          <dgm:bulletEnabled val="1"/>
        </dgm:presLayoutVars>
      </dgm:prSet>
      <dgm:spPr/>
    </dgm:pt>
    <dgm:pt modelId="{A523B47D-E86B-4CF0-BB03-BA207B38482B}" type="pres">
      <dgm:prSet presAssocID="{9E1E9D5A-17B0-4348-B3AA-E6CA733E1E06}" presName="sibTrans" presStyleCnt="0"/>
      <dgm:spPr/>
    </dgm:pt>
    <dgm:pt modelId="{41A46D4C-BB24-474E-925D-24E1374913F2}" type="pres">
      <dgm:prSet presAssocID="{D451FD4E-F11B-483C-820D-AEE4F54A7FE3}" presName="node" presStyleLbl="node1" presStyleIdx="3" presStyleCnt="5">
        <dgm:presLayoutVars>
          <dgm:bulletEnabled val="1"/>
        </dgm:presLayoutVars>
      </dgm:prSet>
      <dgm:spPr/>
    </dgm:pt>
    <dgm:pt modelId="{421A9AB8-F062-4C2A-9C98-581F03237658}" type="pres">
      <dgm:prSet presAssocID="{3892C2D3-03FD-486B-A4FF-A83F6EA733E5}" presName="sibTrans" presStyleCnt="0"/>
      <dgm:spPr/>
    </dgm:pt>
    <dgm:pt modelId="{BFF21047-D03F-4DF9-A0E7-7ABFD84DDAC6}" type="pres">
      <dgm:prSet presAssocID="{FD59E15E-10F4-4EFF-88AB-D20AB2D44057}" presName="node" presStyleLbl="node1" presStyleIdx="4" presStyleCnt="5">
        <dgm:presLayoutVars>
          <dgm:bulletEnabled val="1"/>
        </dgm:presLayoutVars>
      </dgm:prSet>
      <dgm:spPr/>
    </dgm:pt>
  </dgm:ptLst>
  <dgm:cxnLst>
    <dgm:cxn modelId="{1A0B2707-507F-4EA4-A48F-A3F4D87D4706}" srcId="{96230794-0DF7-463D-A5E9-F75D53B7B47E}" destId="{FD59E15E-10F4-4EFF-88AB-D20AB2D44057}" srcOrd="4" destOrd="0" parTransId="{8C62B8BE-6B5A-4AEB-A89F-7DF2A1089BC6}" sibTransId="{789BAE3B-CFE0-4FF0-8578-499AF43EA11B}"/>
    <dgm:cxn modelId="{E3E8850B-7CBB-4776-8551-537793187FA6}" srcId="{96230794-0DF7-463D-A5E9-F75D53B7B47E}" destId="{D451FD4E-F11B-483C-820D-AEE4F54A7FE3}" srcOrd="3" destOrd="0" parTransId="{9892A3C7-3B41-4022-8AF7-7F6158057F55}" sibTransId="{3892C2D3-03FD-486B-A4FF-A83F6EA733E5}"/>
    <dgm:cxn modelId="{C49F635D-7D0A-4B9C-8015-727596C7D750}" type="presOf" srcId="{7F998095-75A0-4BCD-92ED-AA6CDBC1B6A9}" destId="{139EF278-6DE5-46C9-8ABB-BF47D48219E3}" srcOrd="0" destOrd="0" presId="urn:microsoft.com/office/officeart/2005/8/layout/default"/>
    <dgm:cxn modelId="{C5416272-79B6-47AC-BA2D-3E436D08F231}" type="presOf" srcId="{87E82985-3F06-41CF-BCDC-184D36336DFF}" destId="{1AFA6CE5-E461-4CFE-9A94-56A700A3ABBF}" srcOrd="0" destOrd="0" presId="urn:microsoft.com/office/officeart/2005/8/layout/default"/>
    <dgm:cxn modelId="{0BF41480-4AB0-45A2-86F8-B40EC53CA1E1}" type="presOf" srcId="{D451FD4E-F11B-483C-820D-AEE4F54A7FE3}" destId="{41A46D4C-BB24-474E-925D-24E1374913F2}" srcOrd="0" destOrd="0" presId="urn:microsoft.com/office/officeart/2005/8/layout/default"/>
    <dgm:cxn modelId="{69BCBE93-B9D4-4E46-8899-6B65768B2B78}" type="presOf" srcId="{FD59E15E-10F4-4EFF-88AB-D20AB2D44057}" destId="{BFF21047-D03F-4DF9-A0E7-7ABFD84DDAC6}" srcOrd="0" destOrd="0" presId="urn:microsoft.com/office/officeart/2005/8/layout/default"/>
    <dgm:cxn modelId="{35B1A4AD-D868-490A-B17D-28E17B0229A8}" type="presOf" srcId="{939E40AD-AB00-40ED-8C20-C9D60ED5780C}" destId="{27AC042F-3969-41AF-9F5D-87A306987EED}" srcOrd="0" destOrd="0" presId="urn:microsoft.com/office/officeart/2005/8/layout/default"/>
    <dgm:cxn modelId="{DAEFD6B2-13BC-486A-BA8A-E558FF765BE5}" srcId="{96230794-0DF7-463D-A5E9-F75D53B7B47E}" destId="{87E82985-3F06-41CF-BCDC-184D36336DFF}" srcOrd="1" destOrd="0" parTransId="{405EB2DC-075D-431E-BDFD-D8EAA103EB61}" sibTransId="{1DA19EC7-E0F0-4EC4-89EE-CFAC504524EA}"/>
    <dgm:cxn modelId="{B62497D8-70BF-45E7-AA22-062BB31CDBC8}" srcId="{96230794-0DF7-463D-A5E9-F75D53B7B47E}" destId="{939E40AD-AB00-40ED-8C20-C9D60ED5780C}" srcOrd="0" destOrd="0" parTransId="{9406EB13-6F66-49D8-AD2C-7AC140ECF4F7}" sibTransId="{C9316CD3-0EFF-4C60-ADAE-7968F47104EE}"/>
    <dgm:cxn modelId="{5EFD16E2-D07F-425F-B4C3-C079FFFE215E}" type="presOf" srcId="{96230794-0DF7-463D-A5E9-F75D53B7B47E}" destId="{B8549B46-B111-47D7-BF33-A1B49D831332}" srcOrd="0" destOrd="0" presId="urn:microsoft.com/office/officeart/2005/8/layout/default"/>
    <dgm:cxn modelId="{EDC614FC-6048-4FE3-8B9E-2EA5BAF71546}" srcId="{96230794-0DF7-463D-A5E9-F75D53B7B47E}" destId="{7F998095-75A0-4BCD-92ED-AA6CDBC1B6A9}" srcOrd="2" destOrd="0" parTransId="{C0D664AA-0B9A-4375-B1AD-4AABEC8D63F2}" sibTransId="{9E1E9D5A-17B0-4348-B3AA-E6CA733E1E06}"/>
    <dgm:cxn modelId="{7FB35E5F-EBFA-40F3-B45C-929D0EDCFE4B}" type="presParOf" srcId="{B8549B46-B111-47D7-BF33-A1B49D831332}" destId="{27AC042F-3969-41AF-9F5D-87A306987EED}" srcOrd="0" destOrd="0" presId="urn:microsoft.com/office/officeart/2005/8/layout/default"/>
    <dgm:cxn modelId="{04AA7D2B-6B40-4F2B-BED5-3C185B0A2A81}" type="presParOf" srcId="{B8549B46-B111-47D7-BF33-A1B49D831332}" destId="{46973899-CCE5-4EF4-8ECB-811959675FBC}" srcOrd="1" destOrd="0" presId="urn:microsoft.com/office/officeart/2005/8/layout/default"/>
    <dgm:cxn modelId="{6A936C00-A227-4A01-9D26-18B5763CF21E}" type="presParOf" srcId="{B8549B46-B111-47D7-BF33-A1B49D831332}" destId="{1AFA6CE5-E461-4CFE-9A94-56A700A3ABBF}" srcOrd="2" destOrd="0" presId="urn:microsoft.com/office/officeart/2005/8/layout/default"/>
    <dgm:cxn modelId="{6399799B-4333-4096-A052-A494BE9F23FC}" type="presParOf" srcId="{B8549B46-B111-47D7-BF33-A1B49D831332}" destId="{D2997D04-49F6-4446-8498-DE70851DBA46}" srcOrd="3" destOrd="0" presId="urn:microsoft.com/office/officeart/2005/8/layout/default"/>
    <dgm:cxn modelId="{BE8EBF24-9123-4CC9-B0CE-770C6B182FB0}" type="presParOf" srcId="{B8549B46-B111-47D7-BF33-A1B49D831332}" destId="{139EF278-6DE5-46C9-8ABB-BF47D48219E3}" srcOrd="4" destOrd="0" presId="urn:microsoft.com/office/officeart/2005/8/layout/default"/>
    <dgm:cxn modelId="{0C3AF2E6-4BA4-481F-88E9-147FA2B1204F}" type="presParOf" srcId="{B8549B46-B111-47D7-BF33-A1B49D831332}" destId="{A523B47D-E86B-4CF0-BB03-BA207B38482B}" srcOrd="5" destOrd="0" presId="urn:microsoft.com/office/officeart/2005/8/layout/default"/>
    <dgm:cxn modelId="{235AE43A-C50F-4A9D-8ABD-F2CCED52D56A}" type="presParOf" srcId="{B8549B46-B111-47D7-BF33-A1B49D831332}" destId="{41A46D4C-BB24-474E-925D-24E1374913F2}" srcOrd="6" destOrd="0" presId="urn:microsoft.com/office/officeart/2005/8/layout/default"/>
    <dgm:cxn modelId="{8C373B85-F2AD-45F0-B175-E8D733776995}" type="presParOf" srcId="{B8549B46-B111-47D7-BF33-A1B49D831332}" destId="{421A9AB8-F062-4C2A-9C98-581F03237658}" srcOrd="7" destOrd="0" presId="urn:microsoft.com/office/officeart/2005/8/layout/default"/>
    <dgm:cxn modelId="{79B5F507-67D6-4DE3-B867-E4F08896B2E1}" type="presParOf" srcId="{B8549B46-B111-47D7-BF33-A1B49D831332}" destId="{BFF21047-D03F-4DF9-A0E7-7ABFD84DDAC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4D89A4-DE7D-4524-A9A1-D4638723355D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B431C9-B180-4E85-9CA0-ECA9AFBC70CC}">
      <dgm:prSet phldrT="[Text]"/>
      <dgm:spPr/>
      <dgm:t>
        <a:bodyPr/>
        <a:lstStyle/>
        <a:p>
          <a:r>
            <a:rPr lang="en-US" dirty="0"/>
            <a:t>DKI DAN BANTEN </a:t>
          </a:r>
        </a:p>
      </dgm:t>
    </dgm:pt>
    <dgm:pt modelId="{FA1811B2-DEEF-4ED4-B172-FCCB77D32231}" type="parTrans" cxnId="{F51BF9D4-7C25-419B-8D7C-5443EF6DFC6B}">
      <dgm:prSet/>
      <dgm:spPr/>
      <dgm:t>
        <a:bodyPr/>
        <a:lstStyle/>
        <a:p>
          <a:endParaRPr lang="en-US"/>
        </a:p>
      </dgm:t>
    </dgm:pt>
    <dgm:pt modelId="{B3E9B152-6B01-4D1F-80C8-D7F8265C0E79}" type="sibTrans" cxnId="{F51BF9D4-7C25-419B-8D7C-5443EF6DFC6B}">
      <dgm:prSet/>
      <dgm:spPr/>
      <dgm:t>
        <a:bodyPr/>
        <a:lstStyle/>
        <a:p>
          <a:endParaRPr lang="en-US"/>
        </a:p>
      </dgm:t>
    </dgm:pt>
    <dgm:pt modelId="{B815CE97-D943-4EB1-B9D0-902C5EC26E80}">
      <dgm:prSet phldrT="[Text]"/>
      <dgm:spPr/>
      <dgm:t>
        <a:bodyPr/>
        <a:lstStyle/>
        <a:p>
          <a:r>
            <a:rPr lang="en-US" dirty="0"/>
            <a:t>JABAR</a:t>
          </a:r>
        </a:p>
      </dgm:t>
    </dgm:pt>
    <dgm:pt modelId="{9EB242DD-8223-48D5-BAF8-222CACECDCFD}" type="parTrans" cxnId="{7B630D3D-3777-4DE9-8465-F6B33BC4D30C}">
      <dgm:prSet/>
      <dgm:spPr/>
      <dgm:t>
        <a:bodyPr/>
        <a:lstStyle/>
        <a:p>
          <a:endParaRPr lang="en-US"/>
        </a:p>
      </dgm:t>
    </dgm:pt>
    <dgm:pt modelId="{9BD2D2F5-F7D6-4FD5-8B82-EAE3856B2415}" type="sibTrans" cxnId="{7B630D3D-3777-4DE9-8465-F6B33BC4D30C}">
      <dgm:prSet/>
      <dgm:spPr/>
      <dgm:t>
        <a:bodyPr/>
        <a:lstStyle/>
        <a:p>
          <a:endParaRPr lang="en-US"/>
        </a:p>
      </dgm:t>
    </dgm:pt>
    <dgm:pt modelId="{1A799344-BD45-454A-88CC-3EDA7F8E92E0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JATENG</a:t>
          </a:r>
        </a:p>
      </dgm:t>
    </dgm:pt>
    <dgm:pt modelId="{CC6DD124-9E35-4F0B-AEC3-381FCD77F9E5}" type="parTrans" cxnId="{7FF0ECB2-F282-4A4C-A6D5-B0CA6E0252CC}">
      <dgm:prSet/>
      <dgm:spPr/>
      <dgm:t>
        <a:bodyPr/>
        <a:lstStyle/>
        <a:p>
          <a:endParaRPr lang="en-US"/>
        </a:p>
      </dgm:t>
    </dgm:pt>
    <dgm:pt modelId="{C37B514A-65D9-4D09-86D4-D6BB4D0B0F87}" type="sibTrans" cxnId="{7FF0ECB2-F282-4A4C-A6D5-B0CA6E0252CC}">
      <dgm:prSet/>
      <dgm:spPr/>
      <dgm:t>
        <a:bodyPr/>
        <a:lstStyle/>
        <a:p>
          <a:endParaRPr lang="en-US"/>
        </a:p>
      </dgm:t>
    </dgm:pt>
    <dgm:pt modelId="{0800E1A6-BD9D-46EE-B668-AD9B0B6CE906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JATIM</a:t>
          </a:r>
        </a:p>
      </dgm:t>
    </dgm:pt>
    <dgm:pt modelId="{F197458B-6B1F-485E-AF8C-D9AB73F86490}" type="parTrans" cxnId="{795F8F2E-B2FE-40E5-9B8B-4BE9C58DBB83}">
      <dgm:prSet/>
      <dgm:spPr/>
      <dgm:t>
        <a:bodyPr/>
        <a:lstStyle/>
        <a:p>
          <a:endParaRPr lang="en-US"/>
        </a:p>
      </dgm:t>
    </dgm:pt>
    <dgm:pt modelId="{6F6FD8F2-F53F-4461-8EEE-40457EF0CA68}" type="sibTrans" cxnId="{795F8F2E-B2FE-40E5-9B8B-4BE9C58DBB83}">
      <dgm:prSet/>
      <dgm:spPr/>
      <dgm:t>
        <a:bodyPr/>
        <a:lstStyle/>
        <a:p>
          <a:endParaRPr lang="en-US"/>
        </a:p>
      </dgm:t>
    </dgm:pt>
    <dgm:pt modelId="{A8574972-EDCD-445F-BB06-E08B55E12B75}">
      <dgm:prSet phldrT="[Text]"/>
      <dgm:spPr/>
      <dgm:t>
        <a:bodyPr/>
        <a:lstStyle/>
        <a:p>
          <a:r>
            <a:rPr lang="en-US" dirty="0"/>
            <a:t>SUMBAR</a:t>
          </a:r>
        </a:p>
      </dgm:t>
    </dgm:pt>
    <dgm:pt modelId="{214EB7CA-9214-43CC-9125-B410F5F74A3D}" type="parTrans" cxnId="{BE732137-1636-4AE3-99D8-31DC386FB53F}">
      <dgm:prSet/>
      <dgm:spPr/>
      <dgm:t>
        <a:bodyPr/>
        <a:lstStyle/>
        <a:p>
          <a:endParaRPr lang="en-US"/>
        </a:p>
      </dgm:t>
    </dgm:pt>
    <dgm:pt modelId="{29E7B65C-C41D-4A6E-A5CA-1E67FD4BC0B7}" type="sibTrans" cxnId="{BE732137-1636-4AE3-99D8-31DC386FB53F}">
      <dgm:prSet/>
      <dgm:spPr/>
      <dgm:t>
        <a:bodyPr/>
        <a:lstStyle/>
        <a:p>
          <a:endParaRPr lang="en-US"/>
        </a:p>
      </dgm:t>
    </dgm:pt>
    <dgm:pt modelId="{9D92D26D-8741-4E6B-B5DC-5B6D52ABC8DE}" type="pres">
      <dgm:prSet presAssocID="{044D89A4-DE7D-4524-A9A1-D4638723355D}" presName="Name0" presStyleCnt="0">
        <dgm:presLayoutVars>
          <dgm:dir/>
          <dgm:resizeHandles val="exact"/>
        </dgm:presLayoutVars>
      </dgm:prSet>
      <dgm:spPr/>
    </dgm:pt>
    <dgm:pt modelId="{8DB046F8-EABF-49CB-AF70-B9DA7B8BFA40}" type="pres">
      <dgm:prSet presAssocID="{6DB431C9-B180-4E85-9CA0-ECA9AFBC70CC}" presName="node" presStyleLbl="node1" presStyleIdx="0" presStyleCnt="5">
        <dgm:presLayoutVars>
          <dgm:bulletEnabled val="1"/>
        </dgm:presLayoutVars>
      </dgm:prSet>
      <dgm:spPr/>
    </dgm:pt>
    <dgm:pt modelId="{F983CE96-ACE0-4C3A-A4AE-03C02230E734}" type="pres">
      <dgm:prSet presAssocID="{B3E9B152-6B01-4D1F-80C8-D7F8265C0E79}" presName="sibTrans" presStyleLbl="sibTrans1D1" presStyleIdx="0" presStyleCnt="4"/>
      <dgm:spPr/>
    </dgm:pt>
    <dgm:pt modelId="{B82CED6E-A646-48E8-9CD1-149891A1B3DB}" type="pres">
      <dgm:prSet presAssocID="{B3E9B152-6B01-4D1F-80C8-D7F8265C0E79}" presName="connectorText" presStyleLbl="sibTrans1D1" presStyleIdx="0" presStyleCnt="4"/>
      <dgm:spPr/>
    </dgm:pt>
    <dgm:pt modelId="{CFEA0690-D179-4FF7-A924-0840FCC505E3}" type="pres">
      <dgm:prSet presAssocID="{B815CE97-D943-4EB1-B9D0-902C5EC26E80}" presName="node" presStyleLbl="node1" presStyleIdx="1" presStyleCnt="5">
        <dgm:presLayoutVars>
          <dgm:bulletEnabled val="1"/>
        </dgm:presLayoutVars>
      </dgm:prSet>
      <dgm:spPr/>
    </dgm:pt>
    <dgm:pt modelId="{8322DD92-EB7B-4156-BBA8-CB0D74B17279}" type="pres">
      <dgm:prSet presAssocID="{9BD2D2F5-F7D6-4FD5-8B82-EAE3856B2415}" presName="sibTrans" presStyleLbl="sibTrans1D1" presStyleIdx="1" presStyleCnt="4"/>
      <dgm:spPr/>
    </dgm:pt>
    <dgm:pt modelId="{5CAD4622-105D-4263-9745-970E7E1F20ED}" type="pres">
      <dgm:prSet presAssocID="{9BD2D2F5-F7D6-4FD5-8B82-EAE3856B2415}" presName="connectorText" presStyleLbl="sibTrans1D1" presStyleIdx="1" presStyleCnt="4"/>
      <dgm:spPr/>
    </dgm:pt>
    <dgm:pt modelId="{5EA48ADD-A6D1-4457-A14C-F513181AC658}" type="pres">
      <dgm:prSet presAssocID="{1A799344-BD45-454A-88CC-3EDA7F8E92E0}" presName="node" presStyleLbl="node1" presStyleIdx="2" presStyleCnt="5">
        <dgm:presLayoutVars>
          <dgm:bulletEnabled val="1"/>
        </dgm:presLayoutVars>
      </dgm:prSet>
      <dgm:spPr/>
    </dgm:pt>
    <dgm:pt modelId="{F04C05AE-99BD-42DC-8539-026F08E0031C}" type="pres">
      <dgm:prSet presAssocID="{C37B514A-65D9-4D09-86D4-D6BB4D0B0F87}" presName="sibTrans" presStyleLbl="sibTrans1D1" presStyleIdx="2" presStyleCnt="4"/>
      <dgm:spPr/>
    </dgm:pt>
    <dgm:pt modelId="{B9287A70-0FD3-43C8-A710-12C6FB858EDA}" type="pres">
      <dgm:prSet presAssocID="{C37B514A-65D9-4D09-86D4-D6BB4D0B0F87}" presName="connectorText" presStyleLbl="sibTrans1D1" presStyleIdx="2" presStyleCnt="4"/>
      <dgm:spPr/>
    </dgm:pt>
    <dgm:pt modelId="{8DFA23EA-31DE-4304-9EE8-3B2D64544D1E}" type="pres">
      <dgm:prSet presAssocID="{0800E1A6-BD9D-46EE-B668-AD9B0B6CE906}" presName="node" presStyleLbl="node1" presStyleIdx="3" presStyleCnt="5">
        <dgm:presLayoutVars>
          <dgm:bulletEnabled val="1"/>
        </dgm:presLayoutVars>
      </dgm:prSet>
      <dgm:spPr/>
    </dgm:pt>
    <dgm:pt modelId="{B95E02D3-2862-428F-A921-228441B23E13}" type="pres">
      <dgm:prSet presAssocID="{6F6FD8F2-F53F-4461-8EEE-40457EF0CA68}" presName="sibTrans" presStyleLbl="sibTrans1D1" presStyleIdx="3" presStyleCnt="4"/>
      <dgm:spPr/>
    </dgm:pt>
    <dgm:pt modelId="{2C7F5D45-D725-48ED-B36E-5F6125E15FCF}" type="pres">
      <dgm:prSet presAssocID="{6F6FD8F2-F53F-4461-8EEE-40457EF0CA68}" presName="connectorText" presStyleLbl="sibTrans1D1" presStyleIdx="3" presStyleCnt="4"/>
      <dgm:spPr/>
    </dgm:pt>
    <dgm:pt modelId="{330858A2-6BB5-4779-A60C-279F464D564A}" type="pres">
      <dgm:prSet presAssocID="{A8574972-EDCD-445F-BB06-E08B55E12B75}" presName="node" presStyleLbl="node1" presStyleIdx="4" presStyleCnt="5">
        <dgm:presLayoutVars>
          <dgm:bulletEnabled val="1"/>
        </dgm:presLayoutVars>
      </dgm:prSet>
      <dgm:spPr/>
    </dgm:pt>
  </dgm:ptLst>
  <dgm:cxnLst>
    <dgm:cxn modelId="{043CE90A-1F78-4046-8405-DC310E8C28B7}" type="presOf" srcId="{1A799344-BD45-454A-88CC-3EDA7F8E92E0}" destId="{5EA48ADD-A6D1-4457-A14C-F513181AC658}" srcOrd="0" destOrd="0" presId="urn:microsoft.com/office/officeart/2005/8/layout/bProcess3"/>
    <dgm:cxn modelId="{46CEB222-63D2-48A3-A0AA-FFF8950222BB}" type="presOf" srcId="{B3E9B152-6B01-4D1F-80C8-D7F8265C0E79}" destId="{F983CE96-ACE0-4C3A-A4AE-03C02230E734}" srcOrd="0" destOrd="0" presId="urn:microsoft.com/office/officeart/2005/8/layout/bProcess3"/>
    <dgm:cxn modelId="{C22EA224-5FE2-4518-A37A-0245669A11D8}" type="presOf" srcId="{A8574972-EDCD-445F-BB06-E08B55E12B75}" destId="{330858A2-6BB5-4779-A60C-279F464D564A}" srcOrd="0" destOrd="0" presId="urn:microsoft.com/office/officeart/2005/8/layout/bProcess3"/>
    <dgm:cxn modelId="{36B91D25-3662-47DE-8121-39A60F055A5C}" type="presOf" srcId="{6F6FD8F2-F53F-4461-8EEE-40457EF0CA68}" destId="{2C7F5D45-D725-48ED-B36E-5F6125E15FCF}" srcOrd="1" destOrd="0" presId="urn:microsoft.com/office/officeart/2005/8/layout/bProcess3"/>
    <dgm:cxn modelId="{795F8F2E-B2FE-40E5-9B8B-4BE9C58DBB83}" srcId="{044D89A4-DE7D-4524-A9A1-D4638723355D}" destId="{0800E1A6-BD9D-46EE-B668-AD9B0B6CE906}" srcOrd="3" destOrd="0" parTransId="{F197458B-6B1F-485E-AF8C-D9AB73F86490}" sibTransId="{6F6FD8F2-F53F-4461-8EEE-40457EF0CA68}"/>
    <dgm:cxn modelId="{BE732137-1636-4AE3-99D8-31DC386FB53F}" srcId="{044D89A4-DE7D-4524-A9A1-D4638723355D}" destId="{A8574972-EDCD-445F-BB06-E08B55E12B75}" srcOrd="4" destOrd="0" parTransId="{214EB7CA-9214-43CC-9125-B410F5F74A3D}" sibTransId="{29E7B65C-C41D-4A6E-A5CA-1E67FD4BC0B7}"/>
    <dgm:cxn modelId="{E60B3F3B-A562-4CED-A803-80692ABDC626}" type="presOf" srcId="{C37B514A-65D9-4D09-86D4-D6BB4D0B0F87}" destId="{F04C05AE-99BD-42DC-8539-026F08E0031C}" srcOrd="0" destOrd="0" presId="urn:microsoft.com/office/officeart/2005/8/layout/bProcess3"/>
    <dgm:cxn modelId="{7B630D3D-3777-4DE9-8465-F6B33BC4D30C}" srcId="{044D89A4-DE7D-4524-A9A1-D4638723355D}" destId="{B815CE97-D943-4EB1-B9D0-902C5EC26E80}" srcOrd="1" destOrd="0" parTransId="{9EB242DD-8223-48D5-BAF8-222CACECDCFD}" sibTransId="{9BD2D2F5-F7D6-4FD5-8B82-EAE3856B2415}"/>
    <dgm:cxn modelId="{159DA062-59B4-4B80-AF38-396620488CFA}" type="presOf" srcId="{C37B514A-65D9-4D09-86D4-D6BB4D0B0F87}" destId="{B9287A70-0FD3-43C8-A710-12C6FB858EDA}" srcOrd="1" destOrd="0" presId="urn:microsoft.com/office/officeart/2005/8/layout/bProcess3"/>
    <dgm:cxn modelId="{E5BD1D47-816E-4F76-B183-6712B8F61D5C}" type="presOf" srcId="{6F6FD8F2-F53F-4461-8EEE-40457EF0CA68}" destId="{B95E02D3-2862-428F-A921-228441B23E13}" srcOrd="0" destOrd="0" presId="urn:microsoft.com/office/officeart/2005/8/layout/bProcess3"/>
    <dgm:cxn modelId="{1CD23169-3A9E-40C8-9C2F-D4E1D182D369}" type="presOf" srcId="{044D89A4-DE7D-4524-A9A1-D4638723355D}" destId="{9D92D26D-8741-4E6B-B5DC-5B6D52ABC8DE}" srcOrd="0" destOrd="0" presId="urn:microsoft.com/office/officeart/2005/8/layout/bProcess3"/>
    <dgm:cxn modelId="{05048352-CA5C-48B2-B7CF-B1BDC892E8FF}" type="presOf" srcId="{9BD2D2F5-F7D6-4FD5-8B82-EAE3856B2415}" destId="{8322DD92-EB7B-4156-BBA8-CB0D74B17279}" srcOrd="0" destOrd="0" presId="urn:microsoft.com/office/officeart/2005/8/layout/bProcess3"/>
    <dgm:cxn modelId="{786D1589-4ADC-481E-9ED9-FC36E110DC02}" type="presOf" srcId="{B815CE97-D943-4EB1-B9D0-902C5EC26E80}" destId="{CFEA0690-D179-4FF7-A924-0840FCC505E3}" srcOrd="0" destOrd="0" presId="urn:microsoft.com/office/officeart/2005/8/layout/bProcess3"/>
    <dgm:cxn modelId="{F4872CAF-9487-4F78-9D01-4C102CE7DEA1}" type="presOf" srcId="{9BD2D2F5-F7D6-4FD5-8B82-EAE3856B2415}" destId="{5CAD4622-105D-4263-9745-970E7E1F20ED}" srcOrd="1" destOrd="0" presId="urn:microsoft.com/office/officeart/2005/8/layout/bProcess3"/>
    <dgm:cxn modelId="{7FF0ECB2-F282-4A4C-A6D5-B0CA6E0252CC}" srcId="{044D89A4-DE7D-4524-A9A1-D4638723355D}" destId="{1A799344-BD45-454A-88CC-3EDA7F8E92E0}" srcOrd="2" destOrd="0" parTransId="{CC6DD124-9E35-4F0B-AEC3-381FCD77F9E5}" sibTransId="{C37B514A-65D9-4D09-86D4-D6BB4D0B0F87}"/>
    <dgm:cxn modelId="{B4EDF6B6-83CC-4B7F-89D6-5DBB1A4DFAA4}" type="presOf" srcId="{B3E9B152-6B01-4D1F-80C8-D7F8265C0E79}" destId="{B82CED6E-A646-48E8-9CD1-149891A1B3DB}" srcOrd="1" destOrd="0" presId="urn:microsoft.com/office/officeart/2005/8/layout/bProcess3"/>
    <dgm:cxn modelId="{45A9D2D3-EC16-487A-9488-BD3FADC28B20}" type="presOf" srcId="{6DB431C9-B180-4E85-9CA0-ECA9AFBC70CC}" destId="{8DB046F8-EABF-49CB-AF70-B9DA7B8BFA40}" srcOrd="0" destOrd="0" presId="urn:microsoft.com/office/officeart/2005/8/layout/bProcess3"/>
    <dgm:cxn modelId="{F51BF9D4-7C25-419B-8D7C-5443EF6DFC6B}" srcId="{044D89A4-DE7D-4524-A9A1-D4638723355D}" destId="{6DB431C9-B180-4E85-9CA0-ECA9AFBC70CC}" srcOrd="0" destOrd="0" parTransId="{FA1811B2-DEEF-4ED4-B172-FCCB77D32231}" sibTransId="{B3E9B152-6B01-4D1F-80C8-D7F8265C0E79}"/>
    <dgm:cxn modelId="{7BEF81F7-64B0-4984-BE0B-65E31CC65EA1}" type="presOf" srcId="{0800E1A6-BD9D-46EE-B668-AD9B0B6CE906}" destId="{8DFA23EA-31DE-4304-9EE8-3B2D64544D1E}" srcOrd="0" destOrd="0" presId="urn:microsoft.com/office/officeart/2005/8/layout/bProcess3"/>
    <dgm:cxn modelId="{2A80C57A-286A-4CE6-A2D0-1867EC11FC54}" type="presParOf" srcId="{9D92D26D-8741-4E6B-B5DC-5B6D52ABC8DE}" destId="{8DB046F8-EABF-49CB-AF70-B9DA7B8BFA40}" srcOrd="0" destOrd="0" presId="urn:microsoft.com/office/officeart/2005/8/layout/bProcess3"/>
    <dgm:cxn modelId="{19E0A420-6F03-417C-8571-6846B098CFFD}" type="presParOf" srcId="{9D92D26D-8741-4E6B-B5DC-5B6D52ABC8DE}" destId="{F983CE96-ACE0-4C3A-A4AE-03C02230E734}" srcOrd="1" destOrd="0" presId="urn:microsoft.com/office/officeart/2005/8/layout/bProcess3"/>
    <dgm:cxn modelId="{9653C761-7FD5-4174-B813-EFDA02E338BD}" type="presParOf" srcId="{F983CE96-ACE0-4C3A-A4AE-03C02230E734}" destId="{B82CED6E-A646-48E8-9CD1-149891A1B3DB}" srcOrd="0" destOrd="0" presId="urn:microsoft.com/office/officeart/2005/8/layout/bProcess3"/>
    <dgm:cxn modelId="{66DE21F7-9CA3-4D40-B251-338B5EFACEF4}" type="presParOf" srcId="{9D92D26D-8741-4E6B-B5DC-5B6D52ABC8DE}" destId="{CFEA0690-D179-4FF7-A924-0840FCC505E3}" srcOrd="2" destOrd="0" presId="urn:microsoft.com/office/officeart/2005/8/layout/bProcess3"/>
    <dgm:cxn modelId="{CC0E6130-0230-46F6-859E-DB8BFE0E0AAE}" type="presParOf" srcId="{9D92D26D-8741-4E6B-B5DC-5B6D52ABC8DE}" destId="{8322DD92-EB7B-4156-BBA8-CB0D74B17279}" srcOrd="3" destOrd="0" presId="urn:microsoft.com/office/officeart/2005/8/layout/bProcess3"/>
    <dgm:cxn modelId="{6E3EA1B9-13EB-4AE5-AD9A-3FE1E0DD98E5}" type="presParOf" srcId="{8322DD92-EB7B-4156-BBA8-CB0D74B17279}" destId="{5CAD4622-105D-4263-9745-970E7E1F20ED}" srcOrd="0" destOrd="0" presId="urn:microsoft.com/office/officeart/2005/8/layout/bProcess3"/>
    <dgm:cxn modelId="{BF8A0140-6143-445E-978A-5DE29B0A1A44}" type="presParOf" srcId="{9D92D26D-8741-4E6B-B5DC-5B6D52ABC8DE}" destId="{5EA48ADD-A6D1-4457-A14C-F513181AC658}" srcOrd="4" destOrd="0" presId="urn:microsoft.com/office/officeart/2005/8/layout/bProcess3"/>
    <dgm:cxn modelId="{E438F8AB-E801-4EE6-820B-253D48C9220D}" type="presParOf" srcId="{9D92D26D-8741-4E6B-B5DC-5B6D52ABC8DE}" destId="{F04C05AE-99BD-42DC-8539-026F08E0031C}" srcOrd="5" destOrd="0" presId="urn:microsoft.com/office/officeart/2005/8/layout/bProcess3"/>
    <dgm:cxn modelId="{3F508D2D-0A97-49C5-8826-9C5E432FAA80}" type="presParOf" srcId="{F04C05AE-99BD-42DC-8539-026F08E0031C}" destId="{B9287A70-0FD3-43C8-A710-12C6FB858EDA}" srcOrd="0" destOrd="0" presId="urn:microsoft.com/office/officeart/2005/8/layout/bProcess3"/>
    <dgm:cxn modelId="{5FF065EE-0F0E-435A-A9F2-E7F54AD86CAB}" type="presParOf" srcId="{9D92D26D-8741-4E6B-B5DC-5B6D52ABC8DE}" destId="{8DFA23EA-31DE-4304-9EE8-3B2D64544D1E}" srcOrd="6" destOrd="0" presId="urn:microsoft.com/office/officeart/2005/8/layout/bProcess3"/>
    <dgm:cxn modelId="{87750721-15B5-47BC-AE1F-95121A89A8B5}" type="presParOf" srcId="{9D92D26D-8741-4E6B-B5DC-5B6D52ABC8DE}" destId="{B95E02D3-2862-428F-A921-228441B23E13}" srcOrd="7" destOrd="0" presId="urn:microsoft.com/office/officeart/2005/8/layout/bProcess3"/>
    <dgm:cxn modelId="{485BADB5-1658-43DF-B902-6B5FB8060571}" type="presParOf" srcId="{B95E02D3-2862-428F-A921-228441B23E13}" destId="{2C7F5D45-D725-48ED-B36E-5F6125E15FCF}" srcOrd="0" destOrd="0" presId="urn:microsoft.com/office/officeart/2005/8/layout/bProcess3"/>
    <dgm:cxn modelId="{5610F3BA-9C89-4D9E-93A5-29F75DB09F8D}" type="presParOf" srcId="{9D92D26D-8741-4E6B-B5DC-5B6D52ABC8DE}" destId="{330858A2-6BB5-4779-A60C-279F464D564A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EDEE3-E961-4194-99EA-1CC968CE044A}">
      <dsp:nvSpPr>
        <dsp:cNvPr id="0" name=""/>
        <dsp:cNvSpPr/>
      </dsp:nvSpPr>
      <dsp:spPr>
        <a:xfrm>
          <a:off x="1933270" y="234456"/>
          <a:ext cx="3399817" cy="10624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628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PEMBUAT ATURAN UNIVERSAL (UMUM)</a:t>
          </a:r>
        </a:p>
      </dsp:txBody>
      <dsp:txXfrm>
        <a:off x="1933270" y="234456"/>
        <a:ext cx="3399817" cy="1062443"/>
      </dsp:txXfrm>
    </dsp:sp>
    <dsp:sp modelId="{CAE41807-ECD5-4E20-B885-D76FD3AAD543}">
      <dsp:nvSpPr>
        <dsp:cNvPr id="0" name=""/>
        <dsp:cNvSpPr/>
      </dsp:nvSpPr>
      <dsp:spPr>
        <a:xfrm>
          <a:off x="1791611" y="80992"/>
          <a:ext cx="743710" cy="11155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4F8E2-BEBC-4C28-9B0E-78EF5D2C2C3E}">
      <dsp:nvSpPr>
        <dsp:cNvPr id="0" name=""/>
        <dsp:cNvSpPr/>
      </dsp:nvSpPr>
      <dsp:spPr>
        <a:xfrm>
          <a:off x="1933270" y="1571954"/>
          <a:ext cx="3399817" cy="10624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628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PEMUNGUT PAJAK-RETRIBUSI</a:t>
          </a:r>
        </a:p>
      </dsp:txBody>
      <dsp:txXfrm>
        <a:off x="1933270" y="1571954"/>
        <a:ext cx="3399817" cy="1062443"/>
      </dsp:txXfrm>
    </dsp:sp>
    <dsp:sp modelId="{82FE9124-D712-4DA5-BFE8-B994CB1E08B5}">
      <dsp:nvSpPr>
        <dsp:cNvPr id="0" name=""/>
        <dsp:cNvSpPr/>
      </dsp:nvSpPr>
      <dsp:spPr>
        <a:xfrm>
          <a:off x="1791611" y="1418490"/>
          <a:ext cx="743710" cy="11155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F907F-2EB5-41D2-96D8-2BB310B7FB8D}">
      <dsp:nvSpPr>
        <dsp:cNvPr id="0" name=""/>
        <dsp:cNvSpPr/>
      </dsp:nvSpPr>
      <dsp:spPr>
        <a:xfrm>
          <a:off x="1933270" y="2909452"/>
          <a:ext cx="3399817" cy="10624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628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PENJAGA KEDAULATAN-RAKYAT</a:t>
          </a:r>
        </a:p>
      </dsp:txBody>
      <dsp:txXfrm>
        <a:off x="1933270" y="2909452"/>
        <a:ext cx="3399817" cy="1062443"/>
      </dsp:txXfrm>
    </dsp:sp>
    <dsp:sp modelId="{985821E1-D0B8-40F7-AD2D-D246025E9EA6}">
      <dsp:nvSpPr>
        <dsp:cNvPr id="0" name=""/>
        <dsp:cNvSpPr/>
      </dsp:nvSpPr>
      <dsp:spPr>
        <a:xfrm>
          <a:off x="1791611" y="2755988"/>
          <a:ext cx="743710" cy="11155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FA079-A694-4837-8E12-E9CCFD471236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MUH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DI LUAR MU-NU</a:t>
          </a:r>
        </a:p>
      </dsp:txBody>
      <dsp:txXfrm rot="-5400000">
        <a:off x="2194561" y="184100"/>
        <a:ext cx="3850293" cy="945456"/>
      </dsp:txXfrm>
    </dsp:sp>
    <dsp:sp modelId="{4B245EE8-AE48-47F7-B8D8-31E84DEA36A1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OERMAS KEAGAMAAN ISLAM</a:t>
          </a:r>
        </a:p>
      </dsp:txBody>
      <dsp:txXfrm>
        <a:off x="63934" y="65918"/>
        <a:ext cx="2066692" cy="1181819"/>
      </dsp:txXfrm>
    </dsp:sp>
    <dsp:sp modelId="{FCDF4A5D-5A51-4D4D-AF15-B6638E65F2A3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KRISTEN-KATOLIK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BUDHA-HINDU-KHONGHUCU</a:t>
          </a:r>
        </a:p>
      </dsp:txBody>
      <dsp:txXfrm rot="-5400000">
        <a:off x="2194561" y="1559271"/>
        <a:ext cx="3850293" cy="945456"/>
      </dsp:txXfrm>
    </dsp:sp>
    <dsp:sp modelId="{34A3B9F8-4907-4AEE-A5EA-E60FA6C6633E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ORMAS DILUAR ISLAM</a:t>
          </a:r>
        </a:p>
      </dsp:txBody>
      <dsp:txXfrm>
        <a:off x="63934" y="1441090"/>
        <a:ext cx="2066692" cy="1181819"/>
      </dsp:txXfrm>
    </dsp:sp>
    <dsp:sp modelId="{99D93439-A75C-438E-AC54-14D0A1B460EB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NON KEAGAMAAN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SOSIAL KEAGAMAAN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SENIMAN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PENGUSAHA-PEDAGANG</a:t>
          </a:r>
        </a:p>
      </dsp:txBody>
      <dsp:txXfrm rot="-5400000">
        <a:off x="2194561" y="2934443"/>
        <a:ext cx="3850293" cy="945456"/>
      </dsp:txXfrm>
    </dsp:sp>
    <dsp:sp modelId="{543731F5-B214-4B2F-A8A5-E115F598B8E1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LSM</a:t>
          </a:r>
        </a:p>
      </dsp:txBody>
      <dsp:txXfrm>
        <a:off x="63934" y="2816262"/>
        <a:ext cx="2066692" cy="118181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BC98E-BDFF-454A-ADEE-217C457B9DEA}">
      <dsp:nvSpPr>
        <dsp:cNvPr id="0" name=""/>
        <dsp:cNvSpPr/>
      </dsp:nvSpPr>
      <dsp:spPr>
        <a:xfrm>
          <a:off x="869" y="0"/>
          <a:ext cx="2261257" cy="40528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NORMATIVE</a:t>
          </a:r>
        </a:p>
      </dsp:txBody>
      <dsp:txXfrm>
        <a:off x="869" y="0"/>
        <a:ext cx="2261257" cy="1215866"/>
      </dsp:txXfrm>
    </dsp:sp>
    <dsp:sp modelId="{8E06564F-93B4-46A3-B08F-124CBE460217}">
      <dsp:nvSpPr>
        <dsp:cNvPr id="0" name=""/>
        <dsp:cNvSpPr/>
      </dsp:nvSpPr>
      <dsp:spPr>
        <a:xfrm>
          <a:off x="226995" y="1217053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PERATURAN-PERATURAN NEGARA</a:t>
          </a:r>
        </a:p>
      </dsp:txBody>
      <dsp:txXfrm>
        <a:off x="262786" y="1252844"/>
        <a:ext cx="1737423" cy="1150419"/>
      </dsp:txXfrm>
    </dsp:sp>
    <dsp:sp modelId="{206050AA-0D3C-40D9-81B5-B830976C73C3}">
      <dsp:nvSpPr>
        <dsp:cNvPr id="0" name=""/>
        <dsp:cNvSpPr/>
      </dsp:nvSpPr>
      <dsp:spPr>
        <a:xfrm>
          <a:off x="226995" y="2627055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ORMAS KEAGAMAAN (MUH-NU, NW, PERSIS, SI DLL)</a:t>
          </a:r>
        </a:p>
      </dsp:txBody>
      <dsp:txXfrm>
        <a:off x="262786" y="2662846"/>
        <a:ext cx="1737423" cy="1150419"/>
      </dsp:txXfrm>
    </dsp:sp>
    <dsp:sp modelId="{E7FA5056-06A5-4030-892E-66969A00A4AA}">
      <dsp:nvSpPr>
        <dsp:cNvPr id="0" name=""/>
        <dsp:cNvSpPr/>
      </dsp:nvSpPr>
      <dsp:spPr>
        <a:xfrm>
          <a:off x="2431721" y="0"/>
          <a:ext cx="2261257" cy="40528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AKSI KONKRET</a:t>
          </a:r>
        </a:p>
      </dsp:txBody>
      <dsp:txXfrm>
        <a:off x="2431721" y="0"/>
        <a:ext cx="2261257" cy="1215866"/>
      </dsp:txXfrm>
    </dsp:sp>
    <dsp:sp modelId="{F8A6130A-7934-47A8-9627-EC4B0C1C90EC}">
      <dsp:nvSpPr>
        <dsp:cNvPr id="0" name=""/>
        <dsp:cNvSpPr/>
      </dsp:nvSpPr>
      <dsp:spPr>
        <a:xfrm>
          <a:off x="2657847" y="1217053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BANTUAN-BANTUAN</a:t>
          </a:r>
        </a:p>
      </dsp:txBody>
      <dsp:txXfrm>
        <a:off x="2693638" y="1252844"/>
        <a:ext cx="1737423" cy="1150419"/>
      </dsp:txXfrm>
    </dsp:sp>
    <dsp:sp modelId="{0B675FBA-81C1-4CC2-958A-1340EFEC2A95}">
      <dsp:nvSpPr>
        <dsp:cNvPr id="0" name=""/>
        <dsp:cNvSpPr/>
      </dsp:nvSpPr>
      <dsp:spPr>
        <a:xfrm>
          <a:off x="2657847" y="2627055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BANTUAN SOSIAL-MENERIMA WARGA YG  TERDAMPAK</a:t>
          </a:r>
        </a:p>
      </dsp:txBody>
      <dsp:txXfrm>
        <a:off x="2693638" y="2662846"/>
        <a:ext cx="1737423" cy="1150419"/>
      </dsp:txXfrm>
    </dsp:sp>
    <dsp:sp modelId="{9427CFFF-508B-423C-BE33-06263AAEBB88}">
      <dsp:nvSpPr>
        <dsp:cNvPr id="0" name=""/>
        <dsp:cNvSpPr/>
      </dsp:nvSpPr>
      <dsp:spPr>
        <a:xfrm>
          <a:off x="4862572" y="0"/>
          <a:ext cx="2261257" cy="40528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EVALUASI</a:t>
          </a:r>
        </a:p>
      </dsp:txBody>
      <dsp:txXfrm>
        <a:off x="4862572" y="0"/>
        <a:ext cx="2261257" cy="1215866"/>
      </dsp:txXfrm>
    </dsp:sp>
    <dsp:sp modelId="{D5BE143B-CE5F-4C91-8095-A25249124C3D}">
      <dsp:nvSpPr>
        <dsp:cNvPr id="0" name=""/>
        <dsp:cNvSpPr/>
      </dsp:nvSpPr>
      <dsp:spPr>
        <a:xfrm>
          <a:off x="5088698" y="1217053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TDK SALING MENEGASIKAN</a:t>
          </a:r>
        </a:p>
      </dsp:txBody>
      <dsp:txXfrm>
        <a:off x="5124489" y="1252844"/>
        <a:ext cx="1737423" cy="1150419"/>
      </dsp:txXfrm>
    </dsp:sp>
    <dsp:sp modelId="{11664940-08E9-4079-942C-20922818258A}">
      <dsp:nvSpPr>
        <dsp:cNvPr id="0" name=""/>
        <dsp:cNvSpPr/>
      </dsp:nvSpPr>
      <dsp:spPr>
        <a:xfrm>
          <a:off x="5088698" y="2627055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SALING MELENGKAPI</a:t>
          </a:r>
        </a:p>
      </dsp:txBody>
      <dsp:txXfrm>
        <a:off x="5124489" y="2662846"/>
        <a:ext cx="1737423" cy="115041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6A90-EEA4-4E2F-A4DD-A5720B7A0FCC}">
      <dsp:nvSpPr>
        <dsp:cNvPr id="0" name=""/>
        <dsp:cNvSpPr/>
      </dsp:nvSpPr>
      <dsp:spPr>
        <a:xfrm>
          <a:off x="869" y="0"/>
          <a:ext cx="2261257" cy="40528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TEMPAT IBADAH YG DILARANG</a:t>
          </a:r>
        </a:p>
      </dsp:txBody>
      <dsp:txXfrm>
        <a:off x="869" y="0"/>
        <a:ext cx="2261257" cy="1215866"/>
      </dsp:txXfrm>
    </dsp:sp>
    <dsp:sp modelId="{06119F91-13E8-4D22-9F01-B84B45E1BB66}">
      <dsp:nvSpPr>
        <dsp:cNvPr id="0" name=""/>
        <dsp:cNvSpPr/>
      </dsp:nvSpPr>
      <dsp:spPr>
        <a:xfrm>
          <a:off x="226995" y="1217053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ORMAS SEAKAN BERBEDA PANDANGAN</a:t>
          </a:r>
        </a:p>
      </dsp:txBody>
      <dsp:txXfrm>
        <a:off x="262786" y="1252844"/>
        <a:ext cx="1737423" cy="1150419"/>
      </dsp:txXfrm>
    </dsp:sp>
    <dsp:sp modelId="{A98B6C0E-702B-4742-9F00-50DD590E6E89}">
      <dsp:nvSpPr>
        <dsp:cNvPr id="0" name=""/>
        <dsp:cNvSpPr/>
      </dsp:nvSpPr>
      <dsp:spPr>
        <a:xfrm>
          <a:off x="226995" y="2627055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FATWA MUI DIPERSPSIKAN BERBEDA</a:t>
          </a:r>
        </a:p>
      </dsp:txBody>
      <dsp:txXfrm>
        <a:off x="262786" y="2662846"/>
        <a:ext cx="1737423" cy="1150419"/>
      </dsp:txXfrm>
    </dsp:sp>
    <dsp:sp modelId="{3F39DA5B-6E66-4F5A-9E6A-EFE015184FBF}">
      <dsp:nvSpPr>
        <dsp:cNvPr id="0" name=""/>
        <dsp:cNvSpPr/>
      </dsp:nvSpPr>
      <dsp:spPr>
        <a:xfrm>
          <a:off x="2431721" y="0"/>
          <a:ext cx="2261257" cy="40528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PSBB YG DILONGGARKAN</a:t>
          </a:r>
        </a:p>
      </dsp:txBody>
      <dsp:txXfrm>
        <a:off x="2431721" y="0"/>
        <a:ext cx="2261257" cy="1215866"/>
      </dsp:txXfrm>
    </dsp:sp>
    <dsp:sp modelId="{05AA4AE1-7F10-4419-93AE-7810E9A72EBE}">
      <dsp:nvSpPr>
        <dsp:cNvPr id="0" name=""/>
        <dsp:cNvSpPr/>
      </dsp:nvSpPr>
      <dsp:spPr>
        <a:xfrm>
          <a:off x="2657847" y="1217053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NEGARA-PRNTH DIANGGAP TDAK TEGAS</a:t>
          </a:r>
        </a:p>
      </dsp:txBody>
      <dsp:txXfrm>
        <a:off x="2693638" y="1252844"/>
        <a:ext cx="1737423" cy="1150419"/>
      </dsp:txXfrm>
    </dsp:sp>
    <dsp:sp modelId="{540BEBB6-CF63-457C-B64A-5FAD240DC1C5}">
      <dsp:nvSpPr>
        <dsp:cNvPr id="0" name=""/>
        <dsp:cNvSpPr/>
      </dsp:nvSpPr>
      <dsp:spPr>
        <a:xfrm>
          <a:off x="2657847" y="2627055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DIANGGAP DISKRIMINATIF</a:t>
          </a:r>
        </a:p>
      </dsp:txBody>
      <dsp:txXfrm>
        <a:off x="2693638" y="2662846"/>
        <a:ext cx="1737423" cy="1150419"/>
      </dsp:txXfrm>
    </dsp:sp>
    <dsp:sp modelId="{F1C8FC65-10BE-4C98-B836-3AF57B04B0F7}">
      <dsp:nvSpPr>
        <dsp:cNvPr id="0" name=""/>
        <dsp:cNvSpPr/>
      </dsp:nvSpPr>
      <dsp:spPr>
        <a:xfrm>
          <a:off x="4862572" y="0"/>
          <a:ext cx="2261257" cy="40528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BANTUAN YANG ACAK ADUT</a:t>
          </a:r>
        </a:p>
      </dsp:txBody>
      <dsp:txXfrm>
        <a:off x="4862572" y="0"/>
        <a:ext cx="2261257" cy="1215866"/>
      </dsp:txXfrm>
    </dsp:sp>
    <dsp:sp modelId="{F555AB9D-AB6F-4714-89E6-1F4D9EFED40A}">
      <dsp:nvSpPr>
        <dsp:cNvPr id="0" name=""/>
        <dsp:cNvSpPr/>
      </dsp:nvSpPr>
      <dsp:spPr>
        <a:xfrm>
          <a:off x="5088698" y="1217053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SIAPA PENERIMA</a:t>
          </a:r>
        </a:p>
      </dsp:txBody>
      <dsp:txXfrm>
        <a:off x="5124489" y="1252844"/>
        <a:ext cx="1737423" cy="1150419"/>
      </dsp:txXfrm>
    </dsp:sp>
    <dsp:sp modelId="{F7198F29-08F2-44E4-B2D5-28F1BA442FA7}">
      <dsp:nvSpPr>
        <dsp:cNvPr id="0" name=""/>
        <dsp:cNvSpPr/>
      </dsp:nvSpPr>
      <dsp:spPr>
        <a:xfrm>
          <a:off x="5088698" y="2627055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KAPAN MENERIMA –CAIR BANTUANNYA</a:t>
          </a:r>
        </a:p>
      </dsp:txBody>
      <dsp:txXfrm>
        <a:off x="5124489" y="2662846"/>
        <a:ext cx="1737423" cy="1150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7A1DA-257A-4EA0-87AE-57195D78DA10}">
      <dsp:nvSpPr>
        <dsp:cNvPr id="0" name=""/>
        <dsp:cNvSpPr/>
      </dsp:nvSpPr>
      <dsp:spPr>
        <a:xfrm>
          <a:off x="869" y="0"/>
          <a:ext cx="2261257" cy="40528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MADANI (ARAB)</a:t>
          </a:r>
        </a:p>
      </dsp:txBody>
      <dsp:txXfrm>
        <a:off x="869" y="0"/>
        <a:ext cx="2261257" cy="1215866"/>
      </dsp:txXfrm>
    </dsp:sp>
    <dsp:sp modelId="{8FCF1DDB-2A8B-45A9-BF0C-8AE1462D4D4D}">
      <dsp:nvSpPr>
        <dsp:cNvPr id="0" name=""/>
        <dsp:cNvSpPr/>
      </dsp:nvSpPr>
      <dsp:spPr>
        <a:xfrm>
          <a:off x="226995" y="1217053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KEADABAN</a:t>
          </a:r>
        </a:p>
      </dsp:txBody>
      <dsp:txXfrm>
        <a:off x="262786" y="1252844"/>
        <a:ext cx="1737423" cy="1150419"/>
      </dsp:txXfrm>
    </dsp:sp>
    <dsp:sp modelId="{7E0AF714-C022-4C81-9EC4-992F4A881305}">
      <dsp:nvSpPr>
        <dsp:cNvPr id="0" name=""/>
        <dsp:cNvSpPr/>
      </dsp:nvSpPr>
      <dsp:spPr>
        <a:xfrm>
          <a:off x="226995" y="2627055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KETERTIBAN-KETAATAN</a:t>
          </a:r>
        </a:p>
      </dsp:txBody>
      <dsp:txXfrm>
        <a:off x="262786" y="2662846"/>
        <a:ext cx="1737423" cy="1150419"/>
      </dsp:txXfrm>
    </dsp:sp>
    <dsp:sp modelId="{EF3EA1FA-5851-4587-8383-D634C9FE8A35}">
      <dsp:nvSpPr>
        <dsp:cNvPr id="0" name=""/>
        <dsp:cNvSpPr/>
      </dsp:nvSpPr>
      <dsp:spPr>
        <a:xfrm>
          <a:off x="2431721" y="0"/>
          <a:ext cx="2261257" cy="40528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CIVIC-CIVIS : LATIN</a:t>
          </a:r>
        </a:p>
      </dsp:txBody>
      <dsp:txXfrm>
        <a:off x="2431721" y="0"/>
        <a:ext cx="2261257" cy="1215866"/>
      </dsp:txXfrm>
    </dsp:sp>
    <dsp:sp modelId="{97D9F344-693A-409E-9B59-710044BD8C9A}">
      <dsp:nvSpPr>
        <dsp:cNvPr id="0" name=""/>
        <dsp:cNvSpPr/>
      </dsp:nvSpPr>
      <dsp:spPr>
        <a:xfrm>
          <a:off x="2657847" y="1217053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KEWARGAAN</a:t>
          </a:r>
        </a:p>
      </dsp:txBody>
      <dsp:txXfrm>
        <a:off x="2693638" y="1252844"/>
        <a:ext cx="1737423" cy="1150419"/>
      </dsp:txXfrm>
    </dsp:sp>
    <dsp:sp modelId="{E9A658C5-E00D-4933-BEB0-FB4054B50EAB}">
      <dsp:nvSpPr>
        <dsp:cNvPr id="0" name=""/>
        <dsp:cNvSpPr/>
      </dsp:nvSpPr>
      <dsp:spPr>
        <a:xfrm>
          <a:off x="2657847" y="2627055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TERATUR-MASYARAKAT RAPI</a:t>
          </a:r>
        </a:p>
      </dsp:txBody>
      <dsp:txXfrm>
        <a:off x="2693638" y="2662846"/>
        <a:ext cx="1737423" cy="1150419"/>
      </dsp:txXfrm>
    </dsp:sp>
    <dsp:sp modelId="{67A49691-2C1F-438F-A872-B2218BF126C1}">
      <dsp:nvSpPr>
        <dsp:cNvPr id="0" name=""/>
        <dsp:cNvSpPr/>
      </dsp:nvSpPr>
      <dsp:spPr>
        <a:xfrm>
          <a:off x="4862572" y="0"/>
          <a:ext cx="2261257" cy="40528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POLIS : YUNANI</a:t>
          </a:r>
        </a:p>
      </dsp:txBody>
      <dsp:txXfrm>
        <a:off x="4862572" y="0"/>
        <a:ext cx="2261257" cy="1215866"/>
      </dsp:txXfrm>
    </dsp:sp>
    <dsp:sp modelId="{BD9C6006-CEF4-430A-9CA6-1A79A95E2318}">
      <dsp:nvSpPr>
        <dsp:cNvPr id="0" name=""/>
        <dsp:cNvSpPr/>
      </dsp:nvSpPr>
      <dsp:spPr>
        <a:xfrm>
          <a:off x="5088698" y="1217053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NEGARA-KOTA-MASYARAKAT</a:t>
          </a:r>
          <a:endParaRPr lang="en-US" sz="1400" kern="1200" dirty="0"/>
        </a:p>
      </dsp:txBody>
      <dsp:txXfrm>
        <a:off x="5124489" y="1252844"/>
        <a:ext cx="1737423" cy="1150419"/>
      </dsp:txXfrm>
    </dsp:sp>
    <dsp:sp modelId="{79148D0E-FC12-4311-8A8D-B3B32D4B5512}">
      <dsp:nvSpPr>
        <dsp:cNvPr id="0" name=""/>
        <dsp:cNvSpPr/>
      </dsp:nvSpPr>
      <dsp:spPr>
        <a:xfrm>
          <a:off x="5088698" y="2627055"/>
          <a:ext cx="1809005" cy="12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KESEJAHTERAAN-KEMAKMURAN</a:t>
          </a:r>
        </a:p>
      </dsp:txBody>
      <dsp:txXfrm>
        <a:off x="5124489" y="2662846"/>
        <a:ext cx="1737423" cy="1150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10A5A-AA76-4070-907B-8A1C6508D3DE}">
      <dsp:nvSpPr>
        <dsp:cNvPr id="0" name=""/>
        <dsp:cNvSpPr/>
      </dsp:nvSpPr>
      <dsp:spPr>
        <a:xfrm>
          <a:off x="1933270" y="234456"/>
          <a:ext cx="3399817" cy="10624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628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KEWENANGAN NEGARA DIBATASI (TIDAK MUTLAK-PARTISIPAS WARGAI)</a:t>
          </a:r>
        </a:p>
      </dsp:txBody>
      <dsp:txXfrm>
        <a:off x="1933270" y="234456"/>
        <a:ext cx="3399817" cy="1062443"/>
      </dsp:txXfrm>
    </dsp:sp>
    <dsp:sp modelId="{D49CF2F9-5D5F-4C07-9D82-A99F8064D4A4}">
      <dsp:nvSpPr>
        <dsp:cNvPr id="0" name=""/>
        <dsp:cNvSpPr/>
      </dsp:nvSpPr>
      <dsp:spPr>
        <a:xfrm>
          <a:off x="1791611" y="80992"/>
          <a:ext cx="743710" cy="11155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BB695-E5FF-4A39-8258-0B7D89633E54}">
      <dsp:nvSpPr>
        <dsp:cNvPr id="0" name=""/>
        <dsp:cNvSpPr/>
      </dsp:nvSpPr>
      <dsp:spPr>
        <a:xfrm>
          <a:off x="1933270" y="1571954"/>
          <a:ext cx="3399817" cy="10624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628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KEBEBASAN (BERKUMPUL DAN BERPENDAPAT-PERS)</a:t>
          </a:r>
        </a:p>
      </dsp:txBody>
      <dsp:txXfrm>
        <a:off x="1933270" y="1571954"/>
        <a:ext cx="3399817" cy="1062443"/>
      </dsp:txXfrm>
    </dsp:sp>
    <dsp:sp modelId="{E79600B3-6166-43FC-ACCE-9F5E0B5D559C}">
      <dsp:nvSpPr>
        <dsp:cNvPr id="0" name=""/>
        <dsp:cNvSpPr/>
      </dsp:nvSpPr>
      <dsp:spPr>
        <a:xfrm>
          <a:off x="1791611" y="1418490"/>
          <a:ext cx="743710" cy="11155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E6F87-8EEA-4AA6-B6A9-6A9D602949C1}">
      <dsp:nvSpPr>
        <dsp:cNvPr id="0" name=""/>
        <dsp:cNvSpPr/>
      </dsp:nvSpPr>
      <dsp:spPr>
        <a:xfrm>
          <a:off x="1933270" y="2909452"/>
          <a:ext cx="3399817" cy="10624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628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PENEGAKAN HUKUM BERJALAN (TERTIB HUKUM-NORMA)</a:t>
          </a:r>
        </a:p>
      </dsp:txBody>
      <dsp:txXfrm>
        <a:off x="1933270" y="2909452"/>
        <a:ext cx="3399817" cy="1062443"/>
      </dsp:txXfrm>
    </dsp:sp>
    <dsp:sp modelId="{932CAA7B-A3DA-4763-AEC3-DFD01F8FA32D}">
      <dsp:nvSpPr>
        <dsp:cNvPr id="0" name=""/>
        <dsp:cNvSpPr/>
      </dsp:nvSpPr>
      <dsp:spPr>
        <a:xfrm>
          <a:off x="1791611" y="2755988"/>
          <a:ext cx="743710" cy="11155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A1B18-DF8D-4D76-A33F-B473F3ABF9D2}">
      <dsp:nvSpPr>
        <dsp:cNvPr id="0" name=""/>
        <dsp:cNvSpPr/>
      </dsp:nvSpPr>
      <dsp:spPr>
        <a:xfrm>
          <a:off x="0" y="0"/>
          <a:ext cx="4052888" cy="40528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36106-CC46-46CA-8E8A-18BF4D75B3BC}">
      <dsp:nvSpPr>
        <dsp:cNvPr id="0" name=""/>
        <dsp:cNvSpPr/>
      </dsp:nvSpPr>
      <dsp:spPr>
        <a:xfrm>
          <a:off x="2026444" y="0"/>
          <a:ext cx="5098255" cy="40528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PEMBAGIAN KEKUASAAN</a:t>
          </a:r>
        </a:p>
      </dsp:txBody>
      <dsp:txXfrm>
        <a:off x="2026444" y="0"/>
        <a:ext cx="2549127" cy="1215869"/>
      </dsp:txXfrm>
    </dsp:sp>
    <dsp:sp modelId="{B07F7D83-38A6-40E1-B289-E46998FD22F3}">
      <dsp:nvSpPr>
        <dsp:cNvPr id="0" name=""/>
        <dsp:cNvSpPr/>
      </dsp:nvSpPr>
      <dsp:spPr>
        <a:xfrm>
          <a:off x="709256" y="1215869"/>
          <a:ext cx="2634374" cy="26343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C2526-EBEA-4114-B0A5-FC3D74B35FDC}">
      <dsp:nvSpPr>
        <dsp:cNvPr id="0" name=""/>
        <dsp:cNvSpPr/>
      </dsp:nvSpPr>
      <dsp:spPr>
        <a:xfrm>
          <a:off x="2026444" y="1215869"/>
          <a:ext cx="5098255" cy="26343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PARTISIPASI POLITIK WARGA</a:t>
          </a:r>
        </a:p>
      </dsp:txBody>
      <dsp:txXfrm>
        <a:off x="2026444" y="1215869"/>
        <a:ext cx="2549127" cy="1215864"/>
      </dsp:txXfrm>
    </dsp:sp>
    <dsp:sp modelId="{56FA610C-7C89-4805-82A2-29BFC4F08EDD}">
      <dsp:nvSpPr>
        <dsp:cNvPr id="0" name=""/>
        <dsp:cNvSpPr/>
      </dsp:nvSpPr>
      <dsp:spPr>
        <a:xfrm>
          <a:off x="1418511" y="2431734"/>
          <a:ext cx="1215865" cy="12158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A08F6-CD97-4003-B777-3EB4CAB04F1F}">
      <dsp:nvSpPr>
        <dsp:cNvPr id="0" name=""/>
        <dsp:cNvSpPr/>
      </dsp:nvSpPr>
      <dsp:spPr>
        <a:xfrm>
          <a:off x="2026444" y="2431734"/>
          <a:ext cx="5098255" cy="12158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NON VIOLENCE ACTIVITY</a:t>
          </a:r>
        </a:p>
      </dsp:txBody>
      <dsp:txXfrm>
        <a:off x="2026444" y="2431734"/>
        <a:ext cx="2549127" cy="1215865"/>
      </dsp:txXfrm>
    </dsp:sp>
    <dsp:sp modelId="{D77CE8A6-76FA-4D74-AA31-D4F5A8622A79}">
      <dsp:nvSpPr>
        <dsp:cNvPr id="0" name=""/>
        <dsp:cNvSpPr/>
      </dsp:nvSpPr>
      <dsp:spPr>
        <a:xfrm>
          <a:off x="4575571" y="0"/>
          <a:ext cx="2549127" cy="1215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PRESIDENSIAL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PARLEMENTER</a:t>
          </a:r>
        </a:p>
      </dsp:txBody>
      <dsp:txXfrm>
        <a:off x="4575571" y="0"/>
        <a:ext cx="2549127" cy="1215869"/>
      </dsp:txXfrm>
    </dsp:sp>
    <dsp:sp modelId="{E5EABF25-1C8D-47FE-BEF4-1B89AA32D1D5}">
      <dsp:nvSpPr>
        <dsp:cNvPr id="0" name=""/>
        <dsp:cNvSpPr/>
      </dsp:nvSpPr>
      <dsp:spPr>
        <a:xfrm>
          <a:off x="4575571" y="1215869"/>
          <a:ext cx="2549127" cy="121586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MULTIPARTAI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MULTI SARAG</a:t>
          </a:r>
        </a:p>
      </dsp:txBody>
      <dsp:txXfrm>
        <a:off x="4575571" y="1215869"/>
        <a:ext cx="2549127" cy="1215864"/>
      </dsp:txXfrm>
    </dsp:sp>
    <dsp:sp modelId="{1D7959CB-7D87-498B-868E-F4C62A1A69BE}">
      <dsp:nvSpPr>
        <dsp:cNvPr id="0" name=""/>
        <dsp:cNvSpPr/>
      </dsp:nvSpPr>
      <dsp:spPr>
        <a:xfrm>
          <a:off x="4575571" y="2431734"/>
          <a:ext cx="2549127" cy="1215865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KEBANGSAAN-NATION BUILDING-STATE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KEMANUSIAAN</a:t>
          </a:r>
        </a:p>
      </dsp:txBody>
      <dsp:txXfrm>
        <a:off x="4575571" y="2431734"/>
        <a:ext cx="2549127" cy="12158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13065-3250-44A0-823B-730701A79A03}">
      <dsp:nvSpPr>
        <dsp:cNvPr id="0" name=""/>
        <dsp:cNvSpPr/>
      </dsp:nvSpPr>
      <dsp:spPr>
        <a:xfrm rot="10800000">
          <a:off x="1474835" y="1696"/>
          <a:ext cx="4737925" cy="11257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443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POLITIK KEROYOKAN (COMMUNAL POLITICS-MOB POLITICS) : ETNISITAS DAN KEAGAMAAN</a:t>
          </a:r>
        </a:p>
      </dsp:txBody>
      <dsp:txXfrm rot="10800000">
        <a:off x="1756283" y="1696"/>
        <a:ext cx="4456477" cy="1125793"/>
      </dsp:txXfrm>
    </dsp:sp>
    <dsp:sp modelId="{99ECC51E-3A50-4C66-9D51-E1A57D65E40A}">
      <dsp:nvSpPr>
        <dsp:cNvPr id="0" name=""/>
        <dsp:cNvSpPr/>
      </dsp:nvSpPr>
      <dsp:spPr>
        <a:xfrm>
          <a:off x="911938" y="1696"/>
          <a:ext cx="1125793" cy="112579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9EF3A8-CED8-490D-83F5-D120E87C7289}">
      <dsp:nvSpPr>
        <dsp:cNvPr id="0" name=""/>
        <dsp:cNvSpPr/>
      </dsp:nvSpPr>
      <dsp:spPr>
        <a:xfrm rot="10800000">
          <a:off x="1474835" y="1463547"/>
          <a:ext cx="4737925" cy="11257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443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VIOLANTE POLITICS DAN POLITICAL  DECAY : DENDAM POLITIK DAN POLITIK UANG</a:t>
          </a:r>
        </a:p>
      </dsp:txBody>
      <dsp:txXfrm rot="10800000">
        <a:off x="1756283" y="1463547"/>
        <a:ext cx="4456477" cy="1125793"/>
      </dsp:txXfrm>
    </dsp:sp>
    <dsp:sp modelId="{B63CCB7C-F172-488E-B581-958DB1E20CAD}">
      <dsp:nvSpPr>
        <dsp:cNvPr id="0" name=""/>
        <dsp:cNvSpPr/>
      </dsp:nvSpPr>
      <dsp:spPr>
        <a:xfrm>
          <a:off x="911938" y="1463547"/>
          <a:ext cx="1125793" cy="112579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BFE12-27BD-4BDD-82B5-DD7ED53B6CD6}">
      <dsp:nvSpPr>
        <dsp:cNvPr id="0" name=""/>
        <dsp:cNvSpPr/>
      </dsp:nvSpPr>
      <dsp:spPr>
        <a:xfrm rot="10800000">
          <a:off x="1474835" y="2925398"/>
          <a:ext cx="4737925" cy="11257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443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PERSONALIZED POLITICS (POLITIK PERSONIFIKASI ) DAN POLITICAL OLIGARKHY (POLITIK KEPEMILIKAN)</a:t>
          </a:r>
        </a:p>
      </dsp:txBody>
      <dsp:txXfrm rot="10800000">
        <a:off x="1756283" y="2925398"/>
        <a:ext cx="4456477" cy="1125793"/>
      </dsp:txXfrm>
    </dsp:sp>
    <dsp:sp modelId="{C56BC2BB-7D5E-408F-9117-5184CBA7E53B}">
      <dsp:nvSpPr>
        <dsp:cNvPr id="0" name=""/>
        <dsp:cNvSpPr/>
      </dsp:nvSpPr>
      <dsp:spPr>
        <a:xfrm>
          <a:off x="911938" y="2925398"/>
          <a:ext cx="1125793" cy="112579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B188D-3A09-49B3-955F-8FDAAD6790E2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CCE77-ACF3-4BCB-861F-C8E898E5A405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4.129 SEMBUH; WAFAT 1.148 </a:t>
          </a:r>
          <a:endParaRPr lang="en-US" sz="2100" kern="1200" dirty="0"/>
        </a:p>
      </dsp:txBody>
      <dsp:txXfrm>
        <a:off x="2790161" y="455544"/>
        <a:ext cx="2547676" cy="868101"/>
      </dsp:txXfrm>
    </dsp:sp>
    <dsp:sp modelId="{D86C6AEA-9514-4D03-885E-7A08E3E5AAA0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12,237 PERAWATAN</a:t>
          </a:r>
        </a:p>
      </dsp:txBody>
      <dsp:txXfrm>
        <a:off x="2790161" y="1537822"/>
        <a:ext cx="2547676" cy="868101"/>
      </dsp:txXfrm>
    </dsp:sp>
    <dsp:sp modelId="{0956498A-F200-4B68-915A-565AA25B6D4F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17.514, TERKONFIRMASI</a:t>
          </a:r>
        </a:p>
      </dsp:txBody>
      <dsp:txXfrm>
        <a:off x="2790161" y="2620101"/>
        <a:ext cx="2547676" cy="8681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D88C3-07CB-4D35-A8E0-D656764D41D5}">
      <dsp:nvSpPr>
        <dsp:cNvPr id="0" name=""/>
        <dsp:cNvSpPr/>
      </dsp:nvSpPr>
      <dsp:spPr>
        <a:xfrm>
          <a:off x="0" y="579239"/>
          <a:ext cx="2226468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PSBB : JABODETABEK</a:t>
          </a:r>
        </a:p>
      </dsp:txBody>
      <dsp:txXfrm>
        <a:off x="0" y="579239"/>
        <a:ext cx="2226468" cy="1335881"/>
      </dsp:txXfrm>
    </dsp:sp>
    <dsp:sp modelId="{49A92CC0-E68C-469A-A48B-C0AE64077BFE}">
      <dsp:nvSpPr>
        <dsp:cNvPr id="0" name=""/>
        <dsp:cNvSpPr/>
      </dsp:nvSpPr>
      <dsp:spPr>
        <a:xfrm>
          <a:off x="2449115" y="579239"/>
          <a:ext cx="2226468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BANTUAN ANGGARAN NEGARA : 50-70 %</a:t>
          </a:r>
        </a:p>
      </dsp:txBody>
      <dsp:txXfrm>
        <a:off x="2449115" y="579239"/>
        <a:ext cx="2226468" cy="1335881"/>
      </dsp:txXfrm>
    </dsp:sp>
    <dsp:sp modelId="{4D9D57F8-1FA6-4C0C-8E20-F5E2051FB21E}">
      <dsp:nvSpPr>
        <dsp:cNvPr id="0" name=""/>
        <dsp:cNvSpPr/>
      </dsp:nvSpPr>
      <dsp:spPr>
        <a:xfrm>
          <a:off x="4898231" y="579239"/>
          <a:ext cx="2226468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BANTUAN  BLT : JADUP</a:t>
          </a:r>
        </a:p>
      </dsp:txBody>
      <dsp:txXfrm>
        <a:off x="4898231" y="579239"/>
        <a:ext cx="2226468" cy="1335881"/>
      </dsp:txXfrm>
    </dsp:sp>
    <dsp:sp modelId="{59C05838-BB33-4842-890B-2311635882F9}">
      <dsp:nvSpPr>
        <dsp:cNvPr id="0" name=""/>
        <dsp:cNvSpPr/>
      </dsp:nvSpPr>
      <dsp:spPr>
        <a:xfrm>
          <a:off x="1224557" y="2137767"/>
          <a:ext cx="2226468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APD (ALAT KESEHATAN)</a:t>
          </a:r>
        </a:p>
      </dsp:txBody>
      <dsp:txXfrm>
        <a:off x="1224557" y="2137767"/>
        <a:ext cx="2226468" cy="1335881"/>
      </dsp:txXfrm>
    </dsp:sp>
    <dsp:sp modelId="{9B3FC851-6C58-4C3F-B290-E7F2392E54FB}">
      <dsp:nvSpPr>
        <dsp:cNvPr id="0" name=""/>
        <dsp:cNvSpPr/>
      </dsp:nvSpPr>
      <dsp:spPr>
        <a:xfrm>
          <a:off x="3673673" y="2137767"/>
          <a:ext cx="2226468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TENAGA KESEHATAN</a:t>
          </a:r>
        </a:p>
      </dsp:txBody>
      <dsp:txXfrm>
        <a:off x="3673673" y="2137767"/>
        <a:ext cx="2226468" cy="13358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C042F-3969-41AF-9F5D-87A306987EED}">
      <dsp:nvSpPr>
        <dsp:cNvPr id="0" name=""/>
        <dsp:cNvSpPr/>
      </dsp:nvSpPr>
      <dsp:spPr>
        <a:xfrm>
          <a:off x="0" y="579239"/>
          <a:ext cx="2226468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1.  1 JUNI MEMBUKA OPERASIONAL INDUSTRI DAN JASA BISNIS DG TETAP PSBB</a:t>
          </a:r>
        </a:p>
      </dsp:txBody>
      <dsp:txXfrm>
        <a:off x="0" y="579239"/>
        <a:ext cx="2226468" cy="1335881"/>
      </dsp:txXfrm>
    </dsp:sp>
    <dsp:sp modelId="{1AFA6CE5-E461-4CFE-9A94-56A700A3ABBF}">
      <dsp:nvSpPr>
        <dsp:cNvPr id="0" name=""/>
        <dsp:cNvSpPr/>
      </dsp:nvSpPr>
      <dsp:spPr>
        <a:xfrm>
          <a:off x="2449115" y="579239"/>
          <a:ext cx="2226468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2. 8 JUNI TOKO, PASAR DAN MALL BOLEH BEROPERASI</a:t>
          </a:r>
        </a:p>
      </dsp:txBody>
      <dsp:txXfrm>
        <a:off x="2449115" y="579239"/>
        <a:ext cx="2226468" cy="1335881"/>
      </dsp:txXfrm>
    </dsp:sp>
    <dsp:sp modelId="{139EF278-6DE5-46C9-8ABB-BF47D48219E3}">
      <dsp:nvSpPr>
        <dsp:cNvPr id="0" name=""/>
        <dsp:cNvSpPr/>
      </dsp:nvSpPr>
      <dsp:spPr>
        <a:xfrm>
          <a:off x="4898231" y="579239"/>
          <a:ext cx="2226468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3. 15 JUNI TEMPAT-TEMPAT KEBUDAYAAN DNA SEKOLAH BUKA KEMBALI</a:t>
          </a:r>
        </a:p>
      </dsp:txBody>
      <dsp:txXfrm>
        <a:off x="4898231" y="579239"/>
        <a:ext cx="2226468" cy="1335881"/>
      </dsp:txXfrm>
    </dsp:sp>
    <dsp:sp modelId="{41A46D4C-BB24-474E-925D-24E1374913F2}">
      <dsp:nvSpPr>
        <dsp:cNvPr id="0" name=""/>
        <dsp:cNvSpPr/>
      </dsp:nvSpPr>
      <dsp:spPr>
        <a:xfrm>
          <a:off x="1224557" y="2137767"/>
          <a:ext cx="2226468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6 JULI MEBUKA TEMPAT IBADAH DAN TEMPAT-TEMPAT KULINER</a:t>
          </a:r>
        </a:p>
      </dsp:txBody>
      <dsp:txXfrm>
        <a:off x="1224557" y="2137767"/>
        <a:ext cx="2226468" cy="1335881"/>
      </dsp:txXfrm>
    </dsp:sp>
    <dsp:sp modelId="{BFF21047-D03F-4DF9-A0E7-7ABFD84DDAC6}">
      <dsp:nvSpPr>
        <dsp:cNvPr id="0" name=""/>
        <dsp:cNvSpPr/>
      </dsp:nvSpPr>
      <dsp:spPr>
        <a:xfrm>
          <a:off x="3673673" y="2137767"/>
          <a:ext cx="2226468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20 DAN 27 JULI EVALUASI KEMBALI DAN AKHIRNYA AKHIR JULI EKONOMI NORMAL LAGI</a:t>
          </a:r>
        </a:p>
      </dsp:txBody>
      <dsp:txXfrm>
        <a:off x="3673673" y="2137767"/>
        <a:ext cx="2226468" cy="13358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3CE96-ACE0-4C3A-A4AE-03C02230E734}">
      <dsp:nvSpPr>
        <dsp:cNvPr id="0" name=""/>
        <dsp:cNvSpPr/>
      </dsp:nvSpPr>
      <dsp:spPr>
        <a:xfrm>
          <a:off x="2059666" y="1127482"/>
          <a:ext cx="4422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81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985" y="1170837"/>
        <a:ext cx="23644" cy="4728"/>
      </dsp:txXfrm>
    </dsp:sp>
    <dsp:sp modelId="{8DB046F8-EABF-49CB-AF70-B9DA7B8BFA40}">
      <dsp:nvSpPr>
        <dsp:cNvPr id="0" name=""/>
        <dsp:cNvSpPr/>
      </dsp:nvSpPr>
      <dsp:spPr>
        <a:xfrm>
          <a:off x="5461" y="556400"/>
          <a:ext cx="2056004" cy="1233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DKI DAN BANTEN </a:t>
          </a:r>
        </a:p>
      </dsp:txBody>
      <dsp:txXfrm>
        <a:off x="5461" y="556400"/>
        <a:ext cx="2056004" cy="1233602"/>
      </dsp:txXfrm>
    </dsp:sp>
    <dsp:sp modelId="{8322DD92-EB7B-4156-BBA8-CB0D74B17279}">
      <dsp:nvSpPr>
        <dsp:cNvPr id="0" name=""/>
        <dsp:cNvSpPr/>
      </dsp:nvSpPr>
      <dsp:spPr>
        <a:xfrm>
          <a:off x="4588552" y="1127482"/>
          <a:ext cx="4422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81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97870" y="1170837"/>
        <a:ext cx="23644" cy="4728"/>
      </dsp:txXfrm>
    </dsp:sp>
    <dsp:sp modelId="{CFEA0690-D179-4FF7-A924-0840FCC505E3}">
      <dsp:nvSpPr>
        <dsp:cNvPr id="0" name=""/>
        <dsp:cNvSpPr/>
      </dsp:nvSpPr>
      <dsp:spPr>
        <a:xfrm>
          <a:off x="2534347" y="556400"/>
          <a:ext cx="2056004" cy="1233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JABAR</a:t>
          </a:r>
        </a:p>
      </dsp:txBody>
      <dsp:txXfrm>
        <a:off x="2534347" y="556400"/>
        <a:ext cx="2056004" cy="1233602"/>
      </dsp:txXfrm>
    </dsp:sp>
    <dsp:sp modelId="{F04C05AE-99BD-42DC-8539-026F08E0031C}">
      <dsp:nvSpPr>
        <dsp:cNvPr id="0" name=""/>
        <dsp:cNvSpPr/>
      </dsp:nvSpPr>
      <dsp:spPr>
        <a:xfrm>
          <a:off x="1033464" y="1788203"/>
          <a:ext cx="5057771" cy="442281"/>
        </a:xfrm>
        <a:custGeom>
          <a:avLst/>
          <a:gdLst/>
          <a:ahLst/>
          <a:cxnLst/>
          <a:rect l="0" t="0" r="0" b="0"/>
          <a:pathLst>
            <a:path>
              <a:moveTo>
                <a:pt x="5057771" y="0"/>
              </a:moveTo>
              <a:lnTo>
                <a:pt x="5057771" y="238240"/>
              </a:lnTo>
              <a:lnTo>
                <a:pt x="0" y="238240"/>
              </a:lnTo>
              <a:lnTo>
                <a:pt x="0" y="442281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5354" y="2006979"/>
        <a:ext cx="253991" cy="4728"/>
      </dsp:txXfrm>
    </dsp:sp>
    <dsp:sp modelId="{5EA48ADD-A6D1-4457-A14C-F513181AC658}">
      <dsp:nvSpPr>
        <dsp:cNvPr id="0" name=""/>
        <dsp:cNvSpPr/>
      </dsp:nvSpPr>
      <dsp:spPr>
        <a:xfrm>
          <a:off x="5063233" y="556400"/>
          <a:ext cx="2056004" cy="1233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rgbClr val="FF0000"/>
              </a:solidFill>
            </a:rPr>
            <a:t>JATENG</a:t>
          </a:r>
        </a:p>
      </dsp:txBody>
      <dsp:txXfrm>
        <a:off x="5063233" y="556400"/>
        <a:ext cx="2056004" cy="1233602"/>
      </dsp:txXfrm>
    </dsp:sp>
    <dsp:sp modelId="{B95E02D3-2862-428F-A921-228441B23E13}">
      <dsp:nvSpPr>
        <dsp:cNvPr id="0" name=""/>
        <dsp:cNvSpPr/>
      </dsp:nvSpPr>
      <dsp:spPr>
        <a:xfrm>
          <a:off x="2059666" y="2833965"/>
          <a:ext cx="4422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81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985" y="2877321"/>
        <a:ext cx="23644" cy="4728"/>
      </dsp:txXfrm>
    </dsp:sp>
    <dsp:sp modelId="{8DFA23EA-31DE-4304-9EE8-3B2D64544D1E}">
      <dsp:nvSpPr>
        <dsp:cNvPr id="0" name=""/>
        <dsp:cNvSpPr/>
      </dsp:nvSpPr>
      <dsp:spPr>
        <a:xfrm>
          <a:off x="5461" y="2262884"/>
          <a:ext cx="2056004" cy="1233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rgbClr val="FF0000"/>
              </a:solidFill>
            </a:rPr>
            <a:t>JATIM</a:t>
          </a:r>
        </a:p>
      </dsp:txBody>
      <dsp:txXfrm>
        <a:off x="5461" y="2262884"/>
        <a:ext cx="2056004" cy="1233602"/>
      </dsp:txXfrm>
    </dsp:sp>
    <dsp:sp modelId="{330858A2-6BB5-4779-A60C-279F464D564A}">
      <dsp:nvSpPr>
        <dsp:cNvPr id="0" name=""/>
        <dsp:cNvSpPr/>
      </dsp:nvSpPr>
      <dsp:spPr>
        <a:xfrm>
          <a:off x="2534347" y="2262884"/>
          <a:ext cx="2056004" cy="1233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SUMBAR</a:t>
          </a:r>
        </a:p>
      </dsp:txBody>
      <dsp:txXfrm>
        <a:off x="2534347" y="2262884"/>
        <a:ext cx="2056004" cy="1233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32D3C-1818-478D-B915-04123E95326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235AB-FBDE-48F5-AB19-C53D7EE3387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KOLABORASI NEGARA DAN CIVIL SOCIETY DALAM COVID-19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ZULY QODIR</a:t>
            </a:r>
          </a:p>
          <a:p>
            <a:r>
              <a:rPr lang="en-US" dirty="0"/>
              <a:t>(SOSIOLOG, PASCASARJANA POLITIK ISLAM UMY)</a:t>
            </a:r>
          </a:p>
        </p:txBody>
      </p:sp>
    </p:spTree>
    <p:extLst>
      <p:ext uri="{BB962C8B-B14F-4D97-AF65-F5344CB8AC3E}">
        <p14:creationId xmlns:p14="http://schemas.microsoft.com/office/powerpoint/2010/main" val="3038822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98CF-6765-4D4C-92B0-B1197F11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BELUM ADA PELONGGARAN PSBB, 18 MEI 2020.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A26BD-4573-48C2-9FF6-48F845AAC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 SAYA TEGASKAN BELOM ADA KEBIJAKAN PELONGGARAN PSBB. JANGAN MUNCUL ANGGAPAN KELIRU DIMASYARAKAT BAHWA PEMERINTAH SUDAH MULAI MELONGGARKAN PSBB” JOKOWI DI ISTANA MERDEKA</a:t>
            </a:r>
          </a:p>
          <a:p>
            <a:r>
              <a:rPr lang="en-US" dirty="0"/>
              <a:t>“TRANSPORTASI UTK URUSAN LOGISTIK, PEMERINTAHAN, KESEHATAN, KEP[ULANGAN TENAGA KERJA MIGRAN KITA, DAN EKONOMI ESENSIAL MASIH BISA BERJALAN DENGAN PROTOKOL KESEHATAN YANG KETAT” JOKOWI DI ISTANA MERDEKA </a:t>
            </a:r>
          </a:p>
        </p:txBody>
      </p:sp>
    </p:spTree>
    <p:extLst>
      <p:ext uri="{BB962C8B-B14F-4D97-AF65-F5344CB8AC3E}">
        <p14:creationId xmlns:p14="http://schemas.microsoft.com/office/powerpoint/2010/main" val="1996958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9C79D-B282-45F8-98C3-7320810BA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WILAYAH KHUSUS PSBB, 12 MEI 2020, MELANGAR? KEMATIAN DI JAWA 82%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AAE6AD-16A0-4CBA-AA0D-8D259F174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686087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5802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 CIVIL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DARI DATA RISET SAYA DKK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492BAB0-A919-4059-9AD1-B8DD5CEFFF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19651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967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KOLABORASI NEGARA-CS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782759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231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3398-137F-4F8C-8DC4-25923217E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SIMPANG SIUR KEBIJAKAN PEREMINTAH-CIVIL SOETY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3FBD26-87EE-4C8E-BF2B-B1C3686682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538228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8235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ANDREW ARATO, </a:t>
            </a:r>
            <a:r>
              <a:rPr lang="en-US" i="1" dirty="0"/>
              <a:t>POLITICAL THEORY AND CIVIL SOCIETY</a:t>
            </a:r>
            <a:r>
              <a:rPr lang="en-US" dirty="0"/>
              <a:t>, 1992</a:t>
            </a:r>
          </a:p>
          <a:p>
            <a:r>
              <a:rPr lang="en-US" dirty="0"/>
              <a:t>DHANIEL DHAKIDAE, </a:t>
            </a:r>
            <a:r>
              <a:rPr lang="en-US" i="1" dirty="0"/>
              <a:t>MASYARAKAT WARGA DAN PERGULATAN DEMOKRASI</a:t>
            </a:r>
            <a:r>
              <a:rPr lang="en-US" dirty="0"/>
              <a:t>, 1998</a:t>
            </a:r>
          </a:p>
          <a:p>
            <a:r>
              <a:rPr lang="en-US" dirty="0"/>
              <a:t>JOEL S MIQDAL, </a:t>
            </a:r>
            <a:r>
              <a:rPr lang="en-US" i="1" dirty="0"/>
              <a:t>STRONG SOCIETY AND WEAK STATE</a:t>
            </a:r>
            <a:r>
              <a:rPr lang="en-US" dirty="0"/>
              <a:t>, 1988</a:t>
            </a:r>
          </a:p>
          <a:p>
            <a:r>
              <a:rPr lang="en-US" dirty="0"/>
              <a:t>MARIO DHIANI, </a:t>
            </a:r>
            <a:r>
              <a:rPr lang="en-US" i="1" dirty="0"/>
              <a:t>CEMENT CIVIL SOCIETY</a:t>
            </a:r>
            <a:r>
              <a:rPr lang="en-US" dirty="0"/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344261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STATE-GOVERMENT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175455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61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MAKNA CIVIL SOCIETY (ENGLISH)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812213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84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PRASYARAT UTAMA : IDENTIFIKASI UTAMA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111344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15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KEBANGKITAN NGR DAN CIVIL SOCIETY: DEMOKRATISASI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088501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3986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HAMBATAN : TRANSISI POLITIK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703744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227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PENDEMI COVID-19, 17 MEI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TERAKHIR COVID 19</a:t>
            </a: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5E2C11-9493-460E-8404-C058AB855E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95157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33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KEBIJAKAN NEGARA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118206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80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5D3A-0110-4B78-9630-D6BA1E150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KEBIJAKAN BERDAMAI DG COVID-19?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E95F53-BE00-4FB5-A196-CAF43ABEA2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666386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701320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266</TotalTime>
  <Words>467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Courier New</vt:lpstr>
      <vt:lpstr>Verdana</vt:lpstr>
      <vt:lpstr>Wingdings 2</vt:lpstr>
      <vt:lpstr>Winter</vt:lpstr>
      <vt:lpstr>KOLABORASI NEGARA DAN CIVIL SOCIETY DALAM COVID-19</vt:lpstr>
      <vt:lpstr>STATE-GOVERMENT</vt:lpstr>
      <vt:lpstr>MAKNA CIVIL SOCIETY (ENGLISH)</vt:lpstr>
      <vt:lpstr>PRASYARAT UTAMA : IDENTIFIKASI UTAMA</vt:lpstr>
      <vt:lpstr>KEBANGKITAN NGR DAN CIVIL SOCIETY: DEMOKRATISASI</vt:lpstr>
      <vt:lpstr>HAMBATAN : TRANSISI POLITIK</vt:lpstr>
      <vt:lpstr>PENDEMI COVID-19, 17 MEI 2020</vt:lpstr>
      <vt:lpstr>KEBIJAKAN NEGARA</vt:lpstr>
      <vt:lpstr>KEBIJAKAN BERDAMAI DG COVID-19?</vt:lpstr>
      <vt:lpstr>BELUM ADA PELONGGARAN PSBB, 18 MEI 2020.</vt:lpstr>
      <vt:lpstr>WILAYAH KHUSUS PSBB, 12 MEI 2020, MELANGAR? KEMATIAN DI JAWA 82%</vt:lpstr>
      <vt:lpstr>RESPONS CIVIL SOCIETY</vt:lpstr>
      <vt:lpstr>KOLABORASI NEGARA-CS</vt:lpstr>
      <vt:lpstr>SIMPANG SIUR KEBIJAKAN PEREMINTAH-CIVIL SOETY</vt:lpstr>
      <vt:lpstr>BACAAN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Contemporary Revival of Civil Society</dc:title>
  <dc:creator>TOSHIBA</dc:creator>
  <cp:lastModifiedBy>Dr. Zuli Qodir</cp:lastModifiedBy>
  <cp:revision>27</cp:revision>
  <dcterms:created xsi:type="dcterms:W3CDTF">2019-02-11T21:16:12Z</dcterms:created>
  <dcterms:modified xsi:type="dcterms:W3CDTF">2020-05-20T01:35:45Z</dcterms:modified>
</cp:coreProperties>
</file>