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331" r:id="rId4"/>
    <p:sldId id="259" r:id="rId5"/>
    <p:sldId id="260" r:id="rId6"/>
    <p:sldId id="261" r:id="rId7"/>
    <p:sldId id="328" r:id="rId8"/>
    <p:sldId id="329" r:id="rId9"/>
    <p:sldId id="321" r:id="rId10"/>
    <p:sldId id="322" r:id="rId11"/>
    <p:sldId id="323" r:id="rId12"/>
    <p:sldId id="324" r:id="rId13"/>
    <p:sldId id="325" r:id="rId14"/>
    <p:sldId id="326" r:id="rId15"/>
    <p:sldId id="262" r:id="rId16"/>
    <p:sldId id="264" r:id="rId17"/>
    <p:sldId id="265" r:id="rId18"/>
    <p:sldId id="270" r:id="rId19"/>
    <p:sldId id="271" r:id="rId20"/>
    <p:sldId id="272" r:id="rId21"/>
    <p:sldId id="356" r:id="rId22"/>
    <p:sldId id="333" r:id="rId23"/>
    <p:sldId id="337" r:id="rId24"/>
    <p:sldId id="340" r:id="rId25"/>
    <p:sldId id="342" r:id="rId26"/>
    <p:sldId id="345" r:id="rId27"/>
    <p:sldId id="348" r:id="rId28"/>
    <p:sldId id="351" r:id="rId29"/>
    <p:sldId id="354" r:id="rId30"/>
    <p:sldId id="355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FA90D-2D86-4DBA-BB68-EE00B7D0571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ACD2038-B081-4EEA-8370-05A92000FD3D}">
      <dgm:prSet phldrT="[Text]"/>
      <dgm:spPr/>
      <dgm:t>
        <a:bodyPr/>
        <a:lstStyle/>
        <a:p>
          <a:r>
            <a:rPr lang="id-ID" dirty="0">
              <a:solidFill>
                <a:srgbClr val="FF0000"/>
              </a:solidFill>
            </a:rPr>
            <a:t>MAJELIS</a:t>
          </a:r>
        </a:p>
        <a:p>
          <a:r>
            <a:rPr lang="id-ID" dirty="0">
              <a:solidFill>
                <a:srgbClr val="FF0000"/>
              </a:solidFill>
            </a:rPr>
            <a:t>PKO</a:t>
          </a:r>
        </a:p>
        <a:p>
          <a:r>
            <a:rPr lang="id-ID" dirty="0">
              <a:solidFill>
                <a:srgbClr val="FF0000"/>
              </a:solidFill>
            </a:rPr>
            <a:t>1912</a:t>
          </a:r>
        </a:p>
        <a:p>
          <a:endParaRPr lang="id-ID" dirty="0">
            <a:solidFill>
              <a:srgbClr val="FF0000"/>
            </a:solidFill>
          </a:endParaRPr>
        </a:p>
      </dgm:t>
    </dgm:pt>
    <dgm:pt modelId="{0F7BE0C7-0465-4F4E-B68E-29A0453F0103}" type="parTrans" cxnId="{73EE9656-8C3A-4A4C-B213-E24C656D0117}">
      <dgm:prSet/>
      <dgm:spPr/>
      <dgm:t>
        <a:bodyPr/>
        <a:lstStyle/>
        <a:p>
          <a:endParaRPr lang="id-ID"/>
        </a:p>
      </dgm:t>
    </dgm:pt>
    <dgm:pt modelId="{2A9867B4-2C24-4FEB-ADD7-ED40B026486A}" type="sibTrans" cxnId="{73EE9656-8C3A-4A4C-B213-E24C656D0117}">
      <dgm:prSet/>
      <dgm:spPr/>
      <dgm:t>
        <a:bodyPr/>
        <a:lstStyle/>
        <a:p>
          <a:endParaRPr lang="id-ID"/>
        </a:p>
      </dgm:t>
    </dgm:pt>
    <dgm:pt modelId="{DE059276-A7C3-4F59-815D-754660CDA5B4}">
      <dgm:prSet phldrT="[Text]"/>
      <dgm:spPr/>
      <dgm:t>
        <a:bodyPr/>
        <a:lstStyle/>
        <a:p>
          <a:r>
            <a:rPr lang="id-ID" dirty="0">
              <a:solidFill>
                <a:srgbClr val="00B050"/>
              </a:solidFill>
            </a:rPr>
            <a:t>LEMBAGA BURUH TANI DAN NELAYAN</a:t>
          </a:r>
        </a:p>
        <a:p>
          <a:r>
            <a:rPr lang="id-ID" dirty="0">
              <a:solidFill>
                <a:srgbClr val="00B050"/>
              </a:solidFill>
            </a:rPr>
            <a:t>2000</a:t>
          </a:r>
        </a:p>
      </dgm:t>
    </dgm:pt>
    <dgm:pt modelId="{7390CCA0-5FB7-4745-832A-36D4F1E78622}" type="parTrans" cxnId="{33C8FC51-13A8-4288-8B3F-FD2B2EA3C881}">
      <dgm:prSet/>
      <dgm:spPr/>
      <dgm:t>
        <a:bodyPr/>
        <a:lstStyle/>
        <a:p>
          <a:endParaRPr lang="id-ID"/>
        </a:p>
      </dgm:t>
    </dgm:pt>
    <dgm:pt modelId="{E533B24D-5F65-4051-81AD-9EFEAC35F61B}" type="sibTrans" cxnId="{33C8FC51-13A8-4288-8B3F-FD2B2EA3C881}">
      <dgm:prSet/>
      <dgm:spPr/>
      <dgm:t>
        <a:bodyPr/>
        <a:lstStyle/>
        <a:p>
          <a:endParaRPr lang="id-ID"/>
        </a:p>
      </dgm:t>
    </dgm:pt>
    <dgm:pt modelId="{DB53341C-8836-4EE4-A61F-87828A13AB9E}">
      <dgm:prSet phldrT="[Text]"/>
      <dgm:spPr/>
      <dgm:t>
        <a:bodyPr/>
        <a:lstStyle/>
        <a:p>
          <a:r>
            <a:rPr lang="id-ID" dirty="0">
              <a:solidFill>
                <a:srgbClr val="0070C0"/>
              </a:solidFill>
            </a:rPr>
            <a:t>MAJELIS PEMBERDAYAAN MASYARAKAT</a:t>
          </a:r>
        </a:p>
        <a:p>
          <a:r>
            <a:rPr lang="id-ID" dirty="0">
              <a:solidFill>
                <a:srgbClr val="0070C0"/>
              </a:solidFill>
            </a:rPr>
            <a:t>2005  - SEKARANG</a:t>
          </a:r>
        </a:p>
      </dgm:t>
    </dgm:pt>
    <dgm:pt modelId="{AA15F9D6-C78A-46C5-B799-DAA0C0E24A77}" type="parTrans" cxnId="{307C2B2F-D40A-455B-B0D9-8F4CBE7DA798}">
      <dgm:prSet/>
      <dgm:spPr/>
      <dgm:t>
        <a:bodyPr/>
        <a:lstStyle/>
        <a:p>
          <a:endParaRPr lang="id-ID"/>
        </a:p>
      </dgm:t>
    </dgm:pt>
    <dgm:pt modelId="{81FCD5A9-88DC-443E-B809-BA6D7E010F89}" type="sibTrans" cxnId="{307C2B2F-D40A-455B-B0D9-8F4CBE7DA798}">
      <dgm:prSet/>
      <dgm:spPr/>
      <dgm:t>
        <a:bodyPr/>
        <a:lstStyle/>
        <a:p>
          <a:endParaRPr lang="id-ID"/>
        </a:p>
      </dgm:t>
    </dgm:pt>
    <dgm:pt modelId="{D8EE1FD8-23E6-4214-87E0-5C4276A842D3}" type="pres">
      <dgm:prSet presAssocID="{3B4FA90D-2D86-4DBA-BB68-EE00B7D0571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8AE9DC90-3A37-4C09-917C-DA6477BFA1DA}" type="pres">
      <dgm:prSet presAssocID="{AACD2038-B081-4EEA-8370-05A92000FD3D}" presName="composite" presStyleCnt="0"/>
      <dgm:spPr/>
    </dgm:pt>
    <dgm:pt modelId="{A5F1E591-A8E2-45BE-92B4-445BF70F2EE1}" type="pres">
      <dgm:prSet presAssocID="{AACD2038-B081-4EEA-8370-05A92000FD3D}" presName="LShape" presStyleLbl="alignNode1" presStyleIdx="0" presStyleCnt="5"/>
      <dgm:spPr/>
    </dgm:pt>
    <dgm:pt modelId="{58649971-7910-4F55-A583-813E8A6DD1C4}" type="pres">
      <dgm:prSet presAssocID="{AACD2038-B081-4EEA-8370-05A92000FD3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F659FE-4CB4-412E-8A25-27ABFBAE44DC}" type="pres">
      <dgm:prSet presAssocID="{AACD2038-B081-4EEA-8370-05A92000FD3D}" presName="Triangle" presStyleLbl="alignNode1" presStyleIdx="1" presStyleCnt="5"/>
      <dgm:spPr/>
    </dgm:pt>
    <dgm:pt modelId="{CC2C612A-0E31-47C5-B3A4-DAAD8E4ADDAF}" type="pres">
      <dgm:prSet presAssocID="{2A9867B4-2C24-4FEB-ADD7-ED40B026486A}" presName="sibTrans" presStyleCnt="0"/>
      <dgm:spPr/>
    </dgm:pt>
    <dgm:pt modelId="{2885B698-CC2A-45E2-A56C-4112DA9B4ABB}" type="pres">
      <dgm:prSet presAssocID="{2A9867B4-2C24-4FEB-ADD7-ED40B026486A}" presName="space" presStyleCnt="0"/>
      <dgm:spPr/>
    </dgm:pt>
    <dgm:pt modelId="{FF8EBD53-EA03-4FB9-8CF5-158CE2138C26}" type="pres">
      <dgm:prSet presAssocID="{DE059276-A7C3-4F59-815D-754660CDA5B4}" presName="composite" presStyleCnt="0"/>
      <dgm:spPr/>
    </dgm:pt>
    <dgm:pt modelId="{6C9CE3F4-BDE0-4C6D-8FDC-EDD040AA1796}" type="pres">
      <dgm:prSet presAssocID="{DE059276-A7C3-4F59-815D-754660CDA5B4}" presName="LShape" presStyleLbl="alignNode1" presStyleIdx="2" presStyleCnt="5"/>
      <dgm:spPr/>
    </dgm:pt>
    <dgm:pt modelId="{17D4B537-19AA-48C5-BB98-2BB05533445E}" type="pres">
      <dgm:prSet presAssocID="{DE059276-A7C3-4F59-815D-754660CDA5B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0223F1-6239-4E84-902E-88FAD0CBCF6C}" type="pres">
      <dgm:prSet presAssocID="{DE059276-A7C3-4F59-815D-754660CDA5B4}" presName="Triangle" presStyleLbl="alignNode1" presStyleIdx="3" presStyleCnt="5"/>
      <dgm:spPr/>
    </dgm:pt>
    <dgm:pt modelId="{F692878B-1745-4071-A31B-ECDDFED38003}" type="pres">
      <dgm:prSet presAssocID="{E533B24D-5F65-4051-81AD-9EFEAC35F61B}" presName="sibTrans" presStyleCnt="0"/>
      <dgm:spPr/>
    </dgm:pt>
    <dgm:pt modelId="{025A0F84-2C0A-4BDB-B660-6D842A1BA764}" type="pres">
      <dgm:prSet presAssocID="{E533B24D-5F65-4051-81AD-9EFEAC35F61B}" presName="space" presStyleCnt="0"/>
      <dgm:spPr/>
    </dgm:pt>
    <dgm:pt modelId="{6AB7911A-3E93-44D1-B7BA-E6C562A01189}" type="pres">
      <dgm:prSet presAssocID="{DB53341C-8836-4EE4-A61F-87828A13AB9E}" presName="composite" presStyleCnt="0"/>
      <dgm:spPr/>
    </dgm:pt>
    <dgm:pt modelId="{E3EEC8E8-71A0-45F8-B06E-134A1229F2F4}" type="pres">
      <dgm:prSet presAssocID="{DB53341C-8836-4EE4-A61F-87828A13AB9E}" presName="LShape" presStyleLbl="alignNode1" presStyleIdx="4" presStyleCnt="5"/>
      <dgm:spPr/>
    </dgm:pt>
    <dgm:pt modelId="{844A1472-805F-4E9B-9EBD-1BF3024E18F7}" type="pres">
      <dgm:prSet presAssocID="{DB53341C-8836-4EE4-A61F-87828A13AB9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850EAC6-5B76-4471-819D-89AD967967D9}" type="presOf" srcId="{DE059276-A7C3-4F59-815D-754660CDA5B4}" destId="{17D4B537-19AA-48C5-BB98-2BB05533445E}" srcOrd="0" destOrd="0" presId="urn:microsoft.com/office/officeart/2009/3/layout/StepUpProcess"/>
    <dgm:cxn modelId="{3EF7FB0B-3606-4C23-AB4A-0BAC19998879}" type="presOf" srcId="{3B4FA90D-2D86-4DBA-BB68-EE00B7D0571E}" destId="{D8EE1FD8-23E6-4214-87E0-5C4276A842D3}" srcOrd="0" destOrd="0" presId="urn:microsoft.com/office/officeart/2009/3/layout/StepUpProcess"/>
    <dgm:cxn modelId="{9CB09B31-D5E9-422C-9BE3-100EDA4F80DE}" type="presOf" srcId="{AACD2038-B081-4EEA-8370-05A92000FD3D}" destId="{58649971-7910-4F55-A583-813E8A6DD1C4}" srcOrd="0" destOrd="0" presId="urn:microsoft.com/office/officeart/2009/3/layout/StepUpProcess"/>
    <dgm:cxn modelId="{33C8FC51-13A8-4288-8B3F-FD2B2EA3C881}" srcId="{3B4FA90D-2D86-4DBA-BB68-EE00B7D0571E}" destId="{DE059276-A7C3-4F59-815D-754660CDA5B4}" srcOrd="1" destOrd="0" parTransId="{7390CCA0-5FB7-4745-832A-36D4F1E78622}" sibTransId="{E533B24D-5F65-4051-81AD-9EFEAC35F61B}"/>
    <dgm:cxn modelId="{307C2B2F-D40A-455B-B0D9-8F4CBE7DA798}" srcId="{3B4FA90D-2D86-4DBA-BB68-EE00B7D0571E}" destId="{DB53341C-8836-4EE4-A61F-87828A13AB9E}" srcOrd="2" destOrd="0" parTransId="{AA15F9D6-C78A-46C5-B799-DAA0C0E24A77}" sibTransId="{81FCD5A9-88DC-443E-B809-BA6D7E010F89}"/>
    <dgm:cxn modelId="{73EE9656-8C3A-4A4C-B213-E24C656D0117}" srcId="{3B4FA90D-2D86-4DBA-BB68-EE00B7D0571E}" destId="{AACD2038-B081-4EEA-8370-05A92000FD3D}" srcOrd="0" destOrd="0" parTransId="{0F7BE0C7-0465-4F4E-B68E-29A0453F0103}" sibTransId="{2A9867B4-2C24-4FEB-ADD7-ED40B026486A}"/>
    <dgm:cxn modelId="{550C18CA-D576-41AE-A123-D1FC451E41C0}" type="presOf" srcId="{DB53341C-8836-4EE4-A61F-87828A13AB9E}" destId="{844A1472-805F-4E9B-9EBD-1BF3024E18F7}" srcOrd="0" destOrd="0" presId="urn:microsoft.com/office/officeart/2009/3/layout/StepUpProcess"/>
    <dgm:cxn modelId="{81B8F3CE-6390-4E50-9681-4522CCA41DBF}" type="presParOf" srcId="{D8EE1FD8-23E6-4214-87E0-5C4276A842D3}" destId="{8AE9DC90-3A37-4C09-917C-DA6477BFA1DA}" srcOrd="0" destOrd="0" presId="urn:microsoft.com/office/officeart/2009/3/layout/StepUpProcess"/>
    <dgm:cxn modelId="{A902190E-1825-4392-A64A-5F11011D7C9D}" type="presParOf" srcId="{8AE9DC90-3A37-4C09-917C-DA6477BFA1DA}" destId="{A5F1E591-A8E2-45BE-92B4-445BF70F2EE1}" srcOrd="0" destOrd="0" presId="urn:microsoft.com/office/officeart/2009/3/layout/StepUpProcess"/>
    <dgm:cxn modelId="{96976758-5302-4FE2-B0A0-23E68809DDC2}" type="presParOf" srcId="{8AE9DC90-3A37-4C09-917C-DA6477BFA1DA}" destId="{58649971-7910-4F55-A583-813E8A6DD1C4}" srcOrd="1" destOrd="0" presId="urn:microsoft.com/office/officeart/2009/3/layout/StepUpProcess"/>
    <dgm:cxn modelId="{670F2413-35FA-4AF2-8C04-B648E97A76BB}" type="presParOf" srcId="{8AE9DC90-3A37-4C09-917C-DA6477BFA1DA}" destId="{9AF659FE-4CB4-412E-8A25-27ABFBAE44DC}" srcOrd="2" destOrd="0" presId="urn:microsoft.com/office/officeart/2009/3/layout/StepUpProcess"/>
    <dgm:cxn modelId="{E7ADF009-391C-4939-B613-E683F25A21E9}" type="presParOf" srcId="{D8EE1FD8-23E6-4214-87E0-5C4276A842D3}" destId="{CC2C612A-0E31-47C5-B3A4-DAAD8E4ADDAF}" srcOrd="1" destOrd="0" presId="urn:microsoft.com/office/officeart/2009/3/layout/StepUpProcess"/>
    <dgm:cxn modelId="{231BF913-6194-4EB8-924B-5237DD6E9EBB}" type="presParOf" srcId="{CC2C612A-0E31-47C5-B3A4-DAAD8E4ADDAF}" destId="{2885B698-CC2A-45E2-A56C-4112DA9B4ABB}" srcOrd="0" destOrd="0" presId="urn:microsoft.com/office/officeart/2009/3/layout/StepUpProcess"/>
    <dgm:cxn modelId="{BA580654-CA1E-4B77-BE77-4EC1EAED04D3}" type="presParOf" srcId="{D8EE1FD8-23E6-4214-87E0-5C4276A842D3}" destId="{FF8EBD53-EA03-4FB9-8CF5-158CE2138C26}" srcOrd="2" destOrd="0" presId="urn:microsoft.com/office/officeart/2009/3/layout/StepUpProcess"/>
    <dgm:cxn modelId="{C19A20A7-3895-46DC-812D-953CF31C7E5F}" type="presParOf" srcId="{FF8EBD53-EA03-4FB9-8CF5-158CE2138C26}" destId="{6C9CE3F4-BDE0-4C6D-8FDC-EDD040AA1796}" srcOrd="0" destOrd="0" presId="urn:microsoft.com/office/officeart/2009/3/layout/StepUpProcess"/>
    <dgm:cxn modelId="{54FF2643-0569-43D5-8A72-7F87FE94B947}" type="presParOf" srcId="{FF8EBD53-EA03-4FB9-8CF5-158CE2138C26}" destId="{17D4B537-19AA-48C5-BB98-2BB05533445E}" srcOrd="1" destOrd="0" presId="urn:microsoft.com/office/officeart/2009/3/layout/StepUpProcess"/>
    <dgm:cxn modelId="{44C07E51-7F29-4823-BC34-8F1F2BA7CFAC}" type="presParOf" srcId="{FF8EBD53-EA03-4FB9-8CF5-158CE2138C26}" destId="{520223F1-6239-4E84-902E-88FAD0CBCF6C}" srcOrd="2" destOrd="0" presId="urn:microsoft.com/office/officeart/2009/3/layout/StepUpProcess"/>
    <dgm:cxn modelId="{F9C4E51F-513D-4296-9D9F-2E1C102E823A}" type="presParOf" srcId="{D8EE1FD8-23E6-4214-87E0-5C4276A842D3}" destId="{F692878B-1745-4071-A31B-ECDDFED38003}" srcOrd="3" destOrd="0" presId="urn:microsoft.com/office/officeart/2009/3/layout/StepUpProcess"/>
    <dgm:cxn modelId="{1EBA4CB3-9DA5-44F6-93AE-812BE0EF6523}" type="presParOf" srcId="{F692878B-1745-4071-A31B-ECDDFED38003}" destId="{025A0F84-2C0A-4BDB-B660-6D842A1BA764}" srcOrd="0" destOrd="0" presId="urn:microsoft.com/office/officeart/2009/3/layout/StepUpProcess"/>
    <dgm:cxn modelId="{804C6A1D-4B25-4A2F-BDA4-ABDF8F57B9B2}" type="presParOf" srcId="{D8EE1FD8-23E6-4214-87E0-5C4276A842D3}" destId="{6AB7911A-3E93-44D1-B7BA-E6C562A01189}" srcOrd="4" destOrd="0" presId="urn:microsoft.com/office/officeart/2009/3/layout/StepUpProcess"/>
    <dgm:cxn modelId="{F58521BE-1675-4C46-A304-35637598EE33}" type="presParOf" srcId="{6AB7911A-3E93-44D1-B7BA-E6C562A01189}" destId="{E3EEC8E8-71A0-45F8-B06E-134A1229F2F4}" srcOrd="0" destOrd="0" presId="urn:microsoft.com/office/officeart/2009/3/layout/StepUpProcess"/>
    <dgm:cxn modelId="{17DE2792-8F39-4F53-AB77-DFDE05692F22}" type="presParOf" srcId="{6AB7911A-3E93-44D1-B7BA-E6C562A01189}" destId="{844A1472-805F-4E9B-9EBD-1BF3024E18F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4F74C-B1BD-4ED2-BF9B-8C5661BA98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22C56E2-2D83-4AD8-9FC6-DF9B58EC4EAC}">
      <dgm:prSet phldrT="[Text]"/>
      <dgm:spPr/>
      <dgm:t>
        <a:bodyPr/>
        <a:lstStyle/>
        <a:p>
          <a:r>
            <a:rPr lang="id-ID" dirty="0" smtClean="0"/>
            <a:t>Locality Development</a:t>
          </a:r>
          <a:endParaRPr lang="id-ID" dirty="0"/>
        </a:p>
      </dgm:t>
    </dgm:pt>
    <dgm:pt modelId="{08EC77FA-FC7A-40CE-8488-24FE269E5D05}" type="parTrans" cxnId="{3E22CF0A-3A34-4D69-B0BD-40CC6D16038A}">
      <dgm:prSet/>
      <dgm:spPr/>
      <dgm:t>
        <a:bodyPr/>
        <a:lstStyle/>
        <a:p>
          <a:endParaRPr lang="id-ID"/>
        </a:p>
      </dgm:t>
    </dgm:pt>
    <dgm:pt modelId="{C1F0BDA1-663B-4F2E-ABC9-0D7D7AFEDDFA}" type="sibTrans" cxnId="{3E22CF0A-3A34-4D69-B0BD-40CC6D16038A}">
      <dgm:prSet/>
      <dgm:spPr/>
      <dgm:t>
        <a:bodyPr/>
        <a:lstStyle/>
        <a:p>
          <a:endParaRPr lang="id-ID"/>
        </a:p>
      </dgm:t>
    </dgm:pt>
    <dgm:pt modelId="{F2C964CC-9300-46B4-8887-9D32D1CE0C15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Pemberdayaan berbasis potensi lokal/komunitas</a:t>
          </a:r>
          <a:endParaRPr lang="id-ID" dirty="0">
            <a:solidFill>
              <a:srgbClr val="002060"/>
            </a:solidFill>
          </a:endParaRPr>
        </a:p>
      </dgm:t>
    </dgm:pt>
    <dgm:pt modelId="{DFA942A3-AB0B-47E7-9E0F-12E4F101A68B}" type="parTrans" cxnId="{5A11E6E3-3BDC-4992-AD1A-3973E60D8269}">
      <dgm:prSet/>
      <dgm:spPr/>
      <dgm:t>
        <a:bodyPr/>
        <a:lstStyle/>
        <a:p>
          <a:endParaRPr lang="id-ID"/>
        </a:p>
      </dgm:t>
    </dgm:pt>
    <dgm:pt modelId="{C64F5FF9-EB51-46AA-AE86-E051B2706EDE}" type="sibTrans" cxnId="{5A11E6E3-3BDC-4992-AD1A-3973E60D8269}">
      <dgm:prSet/>
      <dgm:spPr/>
      <dgm:t>
        <a:bodyPr/>
        <a:lstStyle/>
        <a:p>
          <a:endParaRPr lang="id-ID"/>
        </a:p>
      </dgm:t>
    </dgm:pt>
    <dgm:pt modelId="{1101D4F5-19E7-416F-BED2-90F1F70DE8EE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Optimalisasi sumberdaya fisik dan manusia lokal/komunitas</a:t>
          </a:r>
          <a:endParaRPr lang="id-ID" dirty="0">
            <a:solidFill>
              <a:srgbClr val="002060"/>
            </a:solidFill>
          </a:endParaRPr>
        </a:p>
      </dgm:t>
    </dgm:pt>
    <dgm:pt modelId="{75C8FB7E-5DBB-49B1-A356-D990D2F24B42}" type="parTrans" cxnId="{54F84012-AF8F-40CF-BA44-D33F3316094A}">
      <dgm:prSet/>
      <dgm:spPr/>
      <dgm:t>
        <a:bodyPr/>
        <a:lstStyle/>
        <a:p>
          <a:endParaRPr lang="id-ID"/>
        </a:p>
      </dgm:t>
    </dgm:pt>
    <dgm:pt modelId="{5842FB96-3601-4066-865A-5A2CD4FD9D07}" type="sibTrans" cxnId="{54F84012-AF8F-40CF-BA44-D33F3316094A}">
      <dgm:prSet/>
      <dgm:spPr/>
      <dgm:t>
        <a:bodyPr/>
        <a:lstStyle/>
        <a:p>
          <a:endParaRPr lang="id-ID"/>
        </a:p>
      </dgm:t>
    </dgm:pt>
    <dgm:pt modelId="{8F1F19A4-D7F5-4631-AA21-68EFA134BFD1}">
      <dgm:prSet phldrT="[Text]"/>
      <dgm:spPr/>
      <dgm:t>
        <a:bodyPr/>
        <a:lstStyle/>
        <a:p>
          <a:r>
            <a:rPr lang="id-ID" dirty="0" smtClean="0"/>
            <a:t>Social Planing</a:t>
          </a:r>
          <a:endParaRPr lang="id-ID" dirty="0"/>
        </a:p>
      </dgm:t>
    </dgm:pt>
    <dgm:pt modelId="{F02E865C-28CA-4D2F-9005-EDB5C8DFB8E9}" type="parTrans" cxnId="{A4F86E89-655F-4310-8B04-716FC548091F}">
      <dgm:prSet/>
      <dgm:spPr/>
      <dgm:t>
        <a:bodyPr/>
        <a:lstStyle/>
        <a:p>
          <a:endParaRPr lang="id-ID"/>
        </a:p>
      </dgm:t>
    </dgm:pt>
    <dgm:pt modelId="{060C55DE-E576-4390-8914-76A5A54C77F9}" type="sibTrans" cxnId="{A4F86E89-655F-4310-8B04-716FC548091F}">
      <dgm:prSet/>
      <dgm:spPr/>
      <dgm:t>
        <a:bodyPr/>
        <a:lstStyle/>
        <a:p>
          <a:endParaRPr lang="id-ID"/>
        </a:p>
      </dgm:t>
    </dgm:pt>
    <dgm:pt modelId="{CCCEE35C-8830-4F3A-808A-CBD0AC05932C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Konsep menolong diri sendiri</a:t>
          </a:r>
          <a:endParaRPr lang="id-ID" dirty="0">
            <a:solidFill>
              <a:srgbClr val="002060"/>
            </a:solidFill>
          </a:endParaRPr>
        </a:p>
      </dgm:t>
    </dgm:pt>
    <dgm:pt modelId="{8C528D24-EC37-4D49-B826-608D953BA098}" type="parTrans" cxnId="{382EBE41-3FBD-4B1D-B86C-841938300BE5}">
      <dgm:prSet/>
      <dgm:spPr/>
      <dgm:t>
        <a:bodyPr/>
        <a:lstStyle/>
        <a:p>
          <a:endParaRPr lang="id-ID"/>
        </a:p>
      </dgm:t>
    </dgm:pt>
    <dgm:pt modelId="{6016C145-611E-40F8-9C3B-8011AB1C9214}" type="sibTrans" cxnId="{382EBE41-3FBD-4B1D-B86C-841938300BE5}">
      <dgm:prSet/>
      <dgm:spPr/>
      <dgm:t>
        <a:bodyPr/>
        <a:lstStyle/>
        <a:p>
          <a:endParaRPr lang="id-ID"/>
        </a:p>
      </dgm:t>
    </dgm:pt>
    <dgm:pt modelId="{3EF9EDF3-607F-46E6-9E9D-C016C5DAC04C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Pelaku perencanaan orang dalam, bukan orang luar</a:t>
          </a:r>
          <a:endParaRPr lang="id-ID" dirty="0">
            <a:solidFill>
              <a:srgbClr val="002060"/>
            </a:solidFill>
          </a:endParaRPr>
        </a:p>
      </dgm:t>
    </dgm:pt>
    <dgm:pt modelId="{166EC08E-4914-4AFA-9623-E7FDCDE3E21F}" type="parTrans" cxnId="{532A0FAC-C94E-4FA9-B152-CEA4BA02BBA3}">
      <dgm:prSet/>
      <dgm:spPr/>
      <dgm:t>
        <a:bodyPr/>
        <a:lstStyle/>
        <a:p>
          <a:endParaRPr lang="id-ID"/>
        </a:p>
      </dgm:t>
    </dgm:pt>
    <dgm:pt modelId="{88765531-47CA-44AB-ADF2-0880B2841BED}" type="sibTrans" cxnId="{532A0FAC-C94E-4FA9-B152-CEA4BA02BBA3}">
      <dgm:prSet/>
      <dgm:spPr/>
      <dgm:t>
        <a:bodyPr/>
        <a:lstStyle/>
        <a:p>
          <a:endParaRPr lang="id-ID"/>
        </a:p>
      </dgm:t>
    </dgm:pt>
    <dgm:pt modelId="{60CA30F0-E01B-4F97-BA5F-517056FDE5CD}">
      <dgm:prSet phldrT="[Text]"/>
      <dgm:spPr/>
      <dgm:t>
        <a:bodyPr/>
        <a:lstStyle/>
        <a:p>
          <a:r>
            <a:rPr lang="id-ID" dirty="0" smtClean="0"/>
            <a:t>Social </a:t>
          </a:r>
        </a:p>
        <a:p>
          <a:r>
            <a:rPr lang="id-ID" dirty="0" smtClean="0"/>
            <a:t>Action</a:t>
          </a:r>
          <a:endParaRPr lang="id-ID" dirty="0"/>
        </a:p>
      </dgm:t>
    </dgm:pt>
    <dgm:pt modelId="{DC5D021D-18A2-4AB9-BA49-DB45BE8F331C}" type="parTrans" cxnId="{562B4E4B-BC0A-456D-8DAD-3C2148C33A50}">
      <dgm:prSet/>
      <dgm:spPr/>
      <dgm:t>
        <a:bodyPr/>
        <a:lstStyle/>
        <a:p>
          <a:endParaRPr lang="id-ID"/>
        </a:p>
      </dgm:t>
    </dgm:pt>
    <dgm:pt modelId="{679D0FE7-5D8D-465B-BFF2-8873917AA359}" type="sibTrans" cxnId="{562B4E4B-BC0A-456D-8DAD-3C2148C33A50}">
      <dgm:prSet/>
      <dgm:spPr/>
      <dgm:t>
        <a:bodyPr/>
        <a:lstStyle/>
        <a:p>
          <a:endParaRPr lang="id-ID"/>
        </a:p>
      </dgm:t>
    </dgm:pt>
    <dgm:pt modelId="{D7305B01-7864-4E3C-8836-8A78E96A55DA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Bersifat aksi pembelaan terhadap mustadh’afin</a:t>
          </a:r>
          <a:endParaRPr lang="id-ID" dirty="0">
            <a:solidFill>
              <a:srgbClr val="002060"/>
            </a:solidFill>
          </a:endParaRPr>
        </a:p>
      </dgm:t>
    </dgm:pt>
    <dgm:pt modelId="{C3EF8A76-B527-47A2-ADDE-5160CD00CEA1}" type="parTrans" cxnId="{506B5FD2-CCF0-42B3-A8A1-A57325E0E1CA}">
      <dgm:prSet/>
      <dgm:spPr/>
      <dgm:t>
        <a:bodyPr/>
        <a:lstStyle/>
        <a:p>
          <a:endParaRPr lang="id-ID"/>
        </a:p>
      </dgm:t>
    </dgm:pt>
    <dgm:pt modelId="{8CC1CF4C-7269-4602-9633-A747D4092F37}" type="sibTrans" cxnId="{506B5FD2-CCF0-42B3-A8A1-A57325E0E1CA}">
      <dgm:prSet/>
      <dgm:spPr/>
      <dgm:t>
        <a:bodyPr/>
        <a:lstStyle/>
        <a:p>
          <a:endParaRPr lang="id-ID"/>
        </a:p>
      </dgm:t>
    </dgm:pt>
    <dgm:pt modelId="{04683E90-B815-4F7E-A6D3-85AEA7515083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Advokasi terhadap perlakuan yang tidak adil</a:t>
          </a:r>
          <a:endParaRPr lang="id-ID" dirty="0">
            <a:solidFill>
              <a:srgbClr val="002060"/>
            </a:solidFill>
          </a:endParaRPr>
        </a:p>
      </dgm:t>
    </dgm:pt>
    <dgm:pt modelId="{B1424C45-8522-4DBA-B9B8-5E359EDD7C91}" type="parTrans" cxnId="{40038043-BCCD-4B1D-AEAA-9A23DA9C43E3}">
      <dgm:prSet/>
      <dgm:spPr/>
      <dgm:t>
        <a:bodyPr/>
        <a:lstStyle/>
        <a:p>
          <a:endParaRPr lang="id-ID"/>
        </a:p>
      </dgm:t>
    </dgm:pt>
    <dgm:pt modelId="{7FDFFE59-F7EF-4F7E-808B-2279CBBE5F56}" type="sibTrans" cxnId="{40038043-BCCD-4B1D-AEAA-9A23DA9C43E3}">
      <dgm:prSet/>
      <dgm:spPr/>
      <dgm:t>
        <a:bodyPr/>
        <a:lstStyle/>
        <a:p>
          <a:endParaRPr lang="id-ID"/>
        </a:p>
      </dgm:t>
    </dgm:pt>
    <dgm:pt modelId="{FB563215-DAFA-4FC3-A8CB-20DB5F07DDC1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Bertujuan kemandirian dan meninggalkan ketergantungan</a:t>
          </a:r>
          <a:endParaRPr lang="id-ID" dirty="0">
            <a:solidFill>
              <a:srgbClr val="002060"/>
            </a:solidFill>
          </a:endParaRPr>
        </a:p>
      </dgm:t>
    </dgm:pt>
    <dgm:pt modelId="{B5B57464-DBBA-4C8A-BAC9-205DA7EC46F8}" type="parTrans" cxnId="{7F0AFCF3-0A5B-455A-8F6E-652A22498113}">
      <dgm:prSet/>
      <dgm:spPr/>
      <dgm:t>
        <a:bodyPr/>
        <a:lstStyle/>
        <a:p>
          <a:endParaRPr lang="id-ID"/>
        </a:p>
      </dgm:t>
    </dgm:pt>
    <dgm:pt modelId="{920C3986-158D-4D8D-99B9-7E54F0C6507B}" type="sibTrans" cxnId="{7F0AFCF3-0A5B-455A-8F6E-652A22498113}">
      <dgm:prSet/>
      <dgm:spPr/>
      <dgm:t>
        <a:bodyPr/>
        <a:lstStyle/>
        <a:p>
          <a:endParaRPr lang="id-ID"/>
        </a:p>
      </dgm:t>
    </dgm:pt>
    <dgm:pt modelId="{A7E3F4B2-3105-40C7-80F4-D99ED256680E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Memiliki ragam bentuk sesuai karakteriatik komunitas</a:t>
          </a:r>
          <a:endParaRPr lang="id-ID" dirty="0">
            <a:solidFill>
              <a:srgbClr val="002060"/>
            </a:solidFill>
          </a:endParaRPr>
        </a:p>
      </dgm:t>
    </dgm:pt>
    <dgm:pt modelId="{A1924A39-25F1-4FA4-900F-E4DFB29B06AC}" type="parTrans" cxnId="{628CF403-A044-4C9D-B9EE-51839F3D92F2}">
      <dgm:prSet/>
      <dgm:spPr/>
      <dgm:t>
        <a:bodyPr/>
        <a:lstStyle/>
        <a:p>
          <a:endParaRPr lang="id-ID"/>
        </a:p>
      </dgm:t>
    </dgm:pt>
    <dgm:pt modelId="{AA75CE85-8A7D-47CF-B51F-0F191D2637A6}" type="sibTrans" cxnId="{628CF403-A044-4C9D-B9EE-51839F3D92F2}">
      <dgm:prSet/>
      <dgm:spPr/>
      <dgm:t>
        <a:bodyPr/>
        <a:lstStyle/>
        <a:p>
          <a:endParaRPr lang="id-ID"/>
        </a:p>
      </dgm:t>
    </dgm:pt>
    <dgm:pt modelId="{DBDBE5FC-7BD7-496B-A225-49982E2E6623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Bersifat nahi munkar</a:t>
          </a:r>
          <a:endParaRPr lang="id-ID" dirty="0">
            <a:solidFill>
              <a:srgbClr val="002060"/>
            </a:solidFill>
          </a:endParaRPr>
        </a:p>
      </dgm:t>
    </dgm:pt>
    <dgm:pt modelId="{B9CBE55E-6D1E-4415-896A-25149D72DFE5}" type="parTrans" cxnId="{8E7DC33E-1E52-42BD-8FE4-BE633034490E}">
      <dgm:prSet/>
      <dgm:spPr/>
      <dgm:t>
        <a:bodyPr/>
        <a:lstStyle/>
        <a:p>
          <a:endParaRPr lang="id-ID"/>
        </a:p>
      </dgm:t>
    </dgm:pt>
    <dgm:pt modelId="{E85A013C-227A-4305-9542-EFAF798A047D}" type="sibTrans" cxnId="{8E7DC33E-1E52-42BD-8FE4-BE633034490E}">
      <dgm:prSet/>
      <dgm:spPr/>
      <dgm:t>
        <a:bodyPr/>
        <a:lstStyle/>
        <a:p>
          <a:endParaRPr lang="id-ID"/>
        </a:p>
      </dgm:t>
    </dgm:pt>
    <dgm:pt modelId="{19A2C1AC-1EA7-4F2D-90DF-BFC67CF37223}" type="pres">
      <dgm:prSet presAssocID="{5B34F74C-B1BD-4ED2-BF9B-8C5661BA98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6648970-ECF4-4E40-BE8B-7F3EFCB92F95}" type="pres">
      <dgm:prSet presAssocID="{322C56E2-2D83-4AD8-9FC6-DF9B58EC4EAC}" presName="linNode" presStyleCnt="0"/>
      <dgm:spPr/>
    </dgm:pt>
    <dgm:pt modelId="{E432B8E3-B2F8-43C6-83CC-BCA138E951BB}" type="pres">
      <dgm:prSet presAssocID="{322C56E2-2D83-4AD8-9FC6-DF9B58EC4E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F92B4F-D987-47BD-82D4-67E14A863574}" type="pres">
      <dgm:prSet presAssocID="{322C56E2-2D83-4AD8-9FC6-DF9B58EC4E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FC0C7D-704C-4FF9-A035-0B06BBA345D2}" type="pres">
      <dgm:prSet presAssocID="{C1F0BDA1-663B-4F2E-ABC9-0D7D7AFEDDFA}" presName="sp" presStyleCnt="0"/>
      <dgm:spPr/>
    </dgm:pt>
    <dgm:pt modelId="{9FB7E196-EEBA-4821-B053-132B01737CB5}" type="pres">
      <dgm:prSet presAssocID="{8F1F19A4-D7F5-4631-AA21-68EFA134BFD1}" presName="linNode" presStyleCnt="0"/>
      <dgm:spPr/>
    </dgm:pt>
    <dgm:pt modelId="{529CBB56-F45E-45F7-8FDC-1316A536A498}" type="pres">
      <dgm:prSet presAssocID="{8F1F19A4-D7F5-4631-AA21-68EFA134BFD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F8101D-47A3-4943-B005-0815CE1AEE0C}" type="pres">
      <dgm:prSet presAssocID="{8F1F19A4-D7F5-4631-AA21-68EFA134BFD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46717A-7B8C-483E-84FC-2235BFDA4A0C}" type="pres">
      <dgm:prSet presAssocID="{060C55DE-E576-4390-8914-76A5A54C77F9}" presName="sp" presStyleCnt="0"/>
      <dgm:spPr/>
    </dgm:pt>
    <dgm:pt modelId="{D4406399-0844-4B62-BCC8-0DFF3A242F6F}" type="pres">
      <dgm:prSet presAssocID="{60CA30F0-E01B-4F97-BA5F-517056FDE5CD}" presName="linNode" presStyleCnt="0"/>
      <dgm:spPr/>
    </dgm:pt>
    <dgm:pt modelId="{965EDB8E-2224-4E14-914C-AA6FE1DA1FF3}" type="pres">
      <dgm:prSet presAssocID="{60CA30F0-E01B-4F97-BA5F-517056FDE5C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6D68C9-5E41-4A7E-9517-3BA5A09FDF82}" type="pres">
      <dgm:prSet presAssocID="{60CA30F0-E01B-4F97-BA5F-517056FDE5C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4F86E89-655F-4310-8B04-716FC548091F}" srcId="{5B34F74C-B1BD-4ED2-BF9B-8C5661BA98B7}" destId="{8F1F19A4-D7F5-4631-AA21-68EFA134BFD1}" srcOrd="1" destOrd="0" parTransId="{F02E865C-28CA-4D2F-9005-EDB5C8DFB8E9}" sibTransId="{060C55DE-E576-4390-8914-76A5A54C77F9}"/>
    <dgm:cxn modelId="{532A0FAC-C94E-4FA9-B152-CEA4BA02BBA3}" srcId="{8F1F19A4-D7F5-4631-AA21-68EFA134BFD1}" destId="{3EF9EDF3-607F-46E6-9E9D-C016C5DAC04C}" srcOrd="1" destOrd="0" parTransId="{166EC08E-4914-4AFA-9623-E7FDCDE3E21F}" sibTransId="{88765531-47CA-44AB-ADF2-0880B2841BED}"/>
    <dgm:cxn modelId="{54F84012-AF8F-40CF-BA44-D33F3316094A}" srcId="{322C56E2-2D83-4AD8-9FC6-DF9B58EC4EAC}" destId="{1101D4F5-19E7-416F-BED2-90F1F70DE8EE}" srcOrd="1" destOrd="0" parTransId="{75C8FB7E-5DBB-49B1-A356-D990D2F24B42}" sibTransId="{5842FB96-3601-4066-865A-5A2CD4FD9D07}"/>
    <dgm:cxn modelId="{5F21802B-5A9F-4039-8191-97FC189EAF15}" type="presOf" srcId="{DBDBE5FC-7BD7-496B-A225-49982E2E6623}" destId="{9B6D68C9-5E41-4A7E-9517-3BA5A09FDF82}" srcOrd="0" destOrd="2" presId="urn:microsoft.com/office/officeart/2005/8/layout/vList5"/>
    <dgm:cxn modelId="{7F0AFCF3-0A5B-455A-8F6E-652A22498113}" srcId="{8F1F19A4-D7F5-4631-AA21-68EFA134BFD1}" destId="{FB563215-DAFA-4FC3-A8CB-20DB5F07DDC1}" srcOrd="2" destOrd="0" parTransId="{B5B57464-DBBA-4C8A-BAC9-205DA7EC46F8}" sibTransId="{920C3986-158D-4D8D-99B9-7E54F0C6507B}"/>
    <dgm:cxn modelId="{DB885C84-51F3-4660-BE6B-A526E3D49418}" type="presOf" srcId="{1101D4F5-19E7-416F-BED2-90F1F70DE8EE}" destId="{19F92B4F-D987-47BD-82D4-67E14A863574}" srcOrd="0" destOrd="1" presId="urn:microsoft.com/office/officeart/2005/8/layout/vList5"/>
    <dgm:cxn modelId="{8E7DC33E-1E52-42BD-8FE4-BE633034490E}" srcId="{60CA30F0-E01B-4F97-BA5F-517056FDE5CD}" destId="{DBDBE5FC-7BD7-496B-A225-49982E2E6623}" srcOrd="2" destOrd="0" parTransId="{B9CBE55E-6D1E-4415-896A-25149D72DFE5}" sibTransId="{E85A013C-227A-4305-9542-EFAF798A047D}"/>
    <dgm:cxn modelId="{84E449B9-9ADD-4235-9F8B-88CF6D94C97D}" type="presOf" srcId="{D7305B01-7864-4E3C-8836-8A78E96A55DA}" destId="{9B6D68C9-5E41-4A7E-9517-3BA5A09FDF82}" srcOrd="0" destOrd="0" presId="urn:microsoft.com/office/officeart/2005/8/layout/vList5"/>
    <dgm:cxn modelId="{345CDF86-C69C-4BD2-8B19-33F19CF06C6F}" type="presOf" srcId="{3EF9EDF3-607F-46E6-9E9D-C016C5DAC04C}" destId="{F5F8101D-47A3-4943-B005-0815CE1AEE0C}" srcOrd="0" destOrd="1" presId="urn:microsoft.com/office/officeart/2005/8/layout/vList5"/>
    <dgm:cxn modelId="{D91309C8-81E7-4344-B41D-9294EE651427}" type="presOf" srcId="{5B34F74C-B1BD-4ED2-BF9B-8C5661BA98B7}" destId="{19A2C1AC-1EA7-4F2D-90DF-BFC67CF37223}" srcOrd="0" destOrd="0" presId="urn:microsoft.com/office/officeart/2005/8/layout/vList5"/>
    <dgm:cxn modelId="{506B5FD2-CCF0-42B3-A8A1-A57325E0E1CA}" srcId="{60CA30F0-E01B-4F97-BA5F-517056FDE5CD}" destId="{D7305B01-7864-4E3C-8836-8A78E96A55DA}" srcOrd="0" destOrd="0" parTransId="{C3EF8A76-B527-47A2-ADDE-5160CD00CEA1}" sibTransId="{8CC1CF4C-7269-4602-9633-A747D4092F37}"/>
    <dgm:cxn modelId="{562B4E4B-BC0A-456D-8DAD-3C2148C33A50}" srcId="{5B34F74C-B1BD-4ED2-BF9B-8C5661BA98B7}" destId="{60CA30F0-E01B-4F97-BA5F-517056FDE5CD}" srcOrd="2" destOrd="0" parTransId="{DC5D021D-18A2-4AB9-BA49-DB45BE8F331C}" sibTransId="{679D0FE7-5D8D-465B-BFF2-8873917AA359}"/>
    <dgm:cxn modelId="{D2198F0C-69A4-436F-B50A-BBDC06A1614D}" type="presOf" srcId="{322C56E2-2D83-4AD8-9FC6-DF9B58EC4EAC}" destId="{E432B8E3-B2F8-43C6-83CC-BCA138E951BB}" srcOrd="0" destOrd="0" presId="urn:microsoft.com/office/officeart/2005/8/layout/vList5"/>
    <dgm:cxn modelId="{A4798F7B-6BFC-47AD-8239-E7CF9A73C469}" type="presOf" srcId="{FB563215-DAFA-4FC3-A8CB-20DB5F07DDC1}" destId="{F5F8101D-47A3-4943-B005-0815CE1AEE0C}" srcOrd="0" destOrd="2" presId="urn:microsoft.com/office/officeart/2005/8/layout/vList5"/>
    <dgm:cxn modelId="{96DD3498-9E49-42F3-B1A7-22788DB09CE9}" type="presOf" srcId="{CCCEE35C-8830-4F3A-808A-CBD0AC05932C}" destId="{F5F8101D-47A3-4943-B005-0815CE1AEE0C}" srcOrd="0" destOrd="0" presId="urn:microsoft.com/office/officeart/2005/8/layout/vList5"/>
    <dgm:cxn modelId="{D8D39EF9-A0A6-4E56-B258-A9EF3106BF82}" type="presOf" srcId="{60CA30F0-E01B-4F97-BA5F-517056FDE5CD}" destId="{965EDB8E-2224-4E14-914C-AA6FE1DA1FF3}" srcOrd="0" destOrd="0" presId="urn:microsoft.com/office/officeart/2005/8/layout/vList5"/>
    <dgm:cxn modelId="{FCB110FC-B03E-48AD-99F9-9A590D3C7A93}" type="presOf" srcId="{F2C964CC-9300-46B4-8887-9D32D1CE0C15}" destId="{19F92B4F-D987-47BD-82D4-67E14A863574}" srcOrd="0" destOrd="0" presId="urn:microsoft.com/office/officeart/2005/8/layout/vList5"/>
    <dgm:cxn modelId="{3E22CF0A-3A34-4D69-B0BD-40CC6D16038A}" srcId="{5B34F74C-B1BD-4ED2-BF9B-8C5661BA98B7}" destId="{322C56E2-2D83-4AD8-9FC6-DF9B58EC4EAC}" srcOrd="0" destOrd="0" parTransId="{08EC77FA-FC7A-40CE-8488-24FE269E5D05}" sibTransId="{C1F0BDA1-663B-4F2E-ABC9-0D7D7AFEDDFA}"/>
    <dgm:cxn modelId="{382EBE41-3FBD-4B1D-B86C-841938300BE5}" srcId="{8F1F19A4-D7F5-4631-AA21-68EFA134BFD1}" destId="{CCCEE35C-8830-4F3A-808A-CBD0AC05932C}" srcOrd="0" destOrd="0" parTransId="{8C528D24-EC37-4D49-B826-608D953BA098}" sibTransId="{6016C145-611E-40F8-9C3B-8011AB1C9214}"/>
    <dgm:cxn modelId="{C5B89155-CB0E-47D2-81B0-B109B0C1FC60}" type="presOf" srcId="{8F1F19A4-D7F5-4631-AA21-68EFA134BFD1}" destId="{529CBB56-F45E-45F7-8FDC-1316A536A498}" srcOrd="0" destOrd="0" presId="urn:microsoft.com/office/officeart/2005/8/layout/vList5"/>
    <dgm:cxn modelId="{5A11E6E3-3BDC-4992-AD1A-3973E60D8269}" srcId="{322C56E2-2D83-4AD8-9FC6-DF9B58EC4EAC}" destId="{F2C964CC-9300-46B4-8887-9D32D1CE0C15}" srcOrd="0" destOrd="0" parTransId="{DFA942A3-AB0B-47E7-9E0F-12E4F101A68B}" sibTransId="{C64F5FF9-EB51-46AA-AE86-E051B2706EDE}"/>
    <dgm:cxn modelId="{628CF403-A044-4C9D-B9EE-51839F3D92F2}" srcId="{8F1F19A4-D7F5-4631-AA21-68EFA134BFD1}" destId="{A7E3F4B2-3105-40C7-80F4-D99ED256680E}" srcOrd="3" destOrd="0" parTransId="{A1924A39-25F1-4FA4-900F-E4DFB29B06AC}" sibTransId="{AA75CE85-8A7D-47CF-B51F-0F191D2637A6}"/>
    <dgm:cxn modelId="{40038043-BCCD-4B1D-AEAA-9A23DA9C43E3}" srcId="{60CA30F0-E01B-4F97-BA5F-517056FDE5CD}" destId="{04683E90-B815-4F7E-A6D3-85AEA7515083}" srcOrd="1" destOrd="0" parTransId="{B1424C45-8522-4DBA-B9B8-5E359EDD7C91}" sibTransId="{7FDFFE59-F7EF-4F7E-808B-2279CBBE5F56}"/>
    <dgm:cxn modelId="{D8B3952E-C7C7-4B25-A025-D27FD2522FF9}" type="presOf" srcId="{A7E3F4B2-3105-40C7-80F4-D99ED256680E}" destId="{F5F8101D-47A3-4943-B005-0815CE1AEE0C}" srcOrd="0" destOrd="3" presId="urn:microsoft.com/office/officeart/2005/8/layout/vList5"/>
    <dgm:cxn modelId="{C361BA43-77E4-45EC-B01C-822B409E07EF}" type="presOf" srcId="{04683E90-B815-4F7E-A6D3-85AEA7515083}" destId="{9B6D68C9-5E41-4A7E-9517-3BA5A09FDF82}" srcOrd="0" destOrd="1" presId="urn:microsoft.com/office/officeart/2005/8/layout/vList5"/>
    <dgm:cxn modelId="{EB00881A-A48F-42C0-AA26-6F9AD5E0C38D}" type="presParOf" srcId="{19A2C1AC-1EA7-4F2D-90DF-BFC67CF37223}" destId="{36648970-ECF4-4E40-BE8B-7F3EFCB92F95}" srcOrd="0" destOrd="0" presId="urn:microsoft.com/office/officeart/2005/8/layout/vList5"/>
    <dgm:cxn modelId="{E5FC35DA-3DB2-437C-9A8D-FD5195358A7A}" type="presParOf" srcId="{36648970-ECF4-4E40-BE8B-7F3EFCB92F95}" destId="{E432B8E3-B2F8-43C6-83CC-BCA138E951BB}" srcOrd="0" destOrd="0" presId="urn:microsoft.com/office/officeart/2005/8/layout/vList5"/>
    <dgm:cxn modelId="{772174D8-234A-4E59-934B-3E5D85A3B53A}" type="presParOf" srcId="{36648970-ECF4-4E40-BE8B-7F3EFCB92F95}" destId="{19F92B4F-D987-47BD-82D4-67E14A863574}" srcOrd="1" destOrd="0" presId="urn:microsoft.com/office/officeart/2005/8/layout/vList5"/>
    <dgm:cxn modelId="{F22F47DE-C6EE-4B57-B305-08AE14F3ABC6}" type="presParOf" srcId="{19A2C1AC-1EA7-4F2D-90DF-BFC67CF37223}" destId="{78FC0C7D-704C-4FF9-A035-0B06BBA345D2}" srcOrd="1" destOrd="0" presId="urn:microsoft.com/office/officeart/2005/8/layout/vList5"/>
    <dgm:cxn modelId="{E7523A05-4DA6-492A-9DA9-332E7BB9A657}" type="presParOf" srcId="{19A2C1AC-1EA7-4F2D-90DF-BFC67CF37223}" destId="{9FB7E196-EEBA-4821-B053-132B01737CB5}" srcOrd="2" destOrd="0" presId="urn:microsoft.com/office/officeart/2005/8/layout/vList5"/>
    <dgm:cxn modelId="{949AE4DC-D94C-47FC-8DFB-4B411BC3EFE1}" type="presParOf" srcId="{9FB7E196-EEBA-4821-B053-132B01737CB5}" destId="{529CBB56-F45E-45F7-8FDC-1316A536A498}" srcOrd="0" destOrd="0" presId="urn:microsoft.com/office/officeart/2005/8/layout/vList5"/>
    <dgm:cxn modelId="{F7C9325E-8DB3-4334-960B-5E98FC14CEBC}" type="presParOf" srcId="{9FB7E196-EEBA-4821-B053-132B01737CB5}" destId="{F5F8101D-47A3-4943-B005-0815CE1AEE0C}" srcOrd="1" destOrd="0" presId="urn:microsoft.com/office/officeart/2005/8/layout/vList5"/>
    <dgm:cxn modelId="{F6175905-3CBC-40D1-A15A-4342F7D619FE}" type="presParOf" srcId="{19A2C1AC-1EA7-4F2D-90DF-BFC67CF37223}" destId="{F246717A-7B8C-483E-84FC-2235BFDA4A0C}" srcOrd="3" destOrd="0" presId="urn:microsoft.com/office/officeart/2005/8/layout/vList5"/>
    <dgm:cxn modelId="{76039E7D-96F7-4EFF-BD23-20874EEDCC30}" type="presParOf" srcId="{19A2C1AC-1EA7-4F2D-90DF-BFC67CF37223}" destId="{D4406399-0844-4B62-BCC8-0DFF3A242F6F}" srcOrd="4" destOrd="0" presId="urn:microsoft.com/office/officeart/2005/8/layout/vList5"/>
    <dgm:cxn modelId="{190AC902-3DF2-4B53-B580-5362CAB55922}" type="presParOf" srcId="{D4406399-0844-4B62-BCC8-0DFF3A242F6F}" destId="{965EDB8E-2224-4E14-914C-AA6FE1DA1FF3}" srcOrd="0" destOrd="0" presId="urn:microsoft.com/office/officeart/2005/8/layout/vList5"/>
    <dgm:cxn modelId="{91A87E46-6C6C-4845-93AC-3141BA0BAD37}" type="presParOf" srcId="{D4406399-0844-4B62-BCC8-0DFF3A242F6F}" destId="{9B6D68C9-5E41-4A7E-9517-3BA5A09FDF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64A171-B7A5-42CA-A65F-CC224B703D2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77C7715-5C17-4BD2-A5CB-BB384874FEFF}">
      <dgm:prSet phldrT="[Text]"/>
      <dgm:spPr>
        <a:solidFill>
          <a:srgbClr val="1BC343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LINGKUNGAN FISIK</a:t>
          </a:r>
        </a:p>
      </dgm:t>
    </dgm:pt>
    <dgm:pt modelId="{182FE22C-B4AD-4992-A289-820DD556FB61}" type="parTrans" cxnId="{59011A41-53D6-4F3D-9A53-042273EF715D}">
      <dgm:prSet/>
      <dgm:spPr/>
      <dgm:t>
        <a:bodyPr/>
        <a:lstStyle/>
        <a:p>
          <a:endParaRPr lang="en-US"/>
        </a:p>
      </dgm:t>
    </dgm:pt>
    <dgm:pt modelId="{AFA9AA6E-114F-42C6-A4ED-0B61FB8217E1}" type="sibTrans" cxnId="{59011A41-53D6-4F3D-9A53-042273EF715D}">
      <dgm:prSet/>
      <dgm:spPr/>
      <dgm:t>
        <a:bodyPr/>
        <a:lstStyle/>
        <a:p>
          <a:endParaRPr lang="en-US"/>
        </a:p>
      </dgm:t>
    </dgm:pt>
    <dgm:pt modelId="{1A0CA51E-64E6-4BCB-BBF4-49CA91D06046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EKONOMI</a:t>
          </a:r>
        </a:p>
      </dgm:t>
    </dgm:pt>
    <dgm:pt modelId="{3801B076-A56C-423B-A525-4B70622B7D59}" type="parTrans" cxnId="{9F99EE60-9B09-4541-97E9-E3540E975130}">
      <dgm:prSet/>
      <dgm:spPr/>
      <dgm:t>
        <a:bodyPr/>
        <a:lstStyle/>
        <a:p>
          <a:endParaRPr lang="en-US"/>
        </a:p>
      </dgm:t>
    </dgm:pt>
    <dgm:pt modelId="{F7493D2A-50F8-4E23-BDD6-37C31BED83E7}" type="sibTrans" cxnId="{9F99EE60-9B09-4541-97E9-E3540E975130}">
      <dgm:prSet/>
      <dgm:spPr/>
      <dgm:t>
        <a:bodyPr/>
        <a:lstStyle/>
        <a:p>
          <a:endParaRPr lang="en-US"/>
        </a:p>
      </dgm:t>
    </dgm:pt>
    <dgm:pt modelId="{9EA93882-50D4-4354-8071-3923F51691D1}">
      <dgm:prSet phldrT="[Text]"/>
      <dgm:spPr>
        <a:solidFill>
          <a:srgbClr val="FF0000"/>
        </a:solidFill>
      </dgm:spPr>
      <dgm:t>
        <a:bodyPr/>
        <a:lstStyle/>
        <a:p>
          <a:r>
            <a:rPr lang="en-US" b="1">
              <a:solidFill>
                <a:schemeClr val="bg1"/>
              </a:solidFill>
            </a:rPr>
            <a:t>SOSIAL</a:t>
          </a:r>
          <a:endParaRPr lang="en-US" b="1" dirty="0">
            <a:solidFill>
              <a:schemeClr val="bg1"/>
            </a:solidFill>
          </a:endParaRPr>
        </a:p>
      </dgm:t>
    </dgm:pt>
    <dgm:pt modelId="{78AE1DFB-740B-4F13-8DAD-4481B1848415}" type="parTrans" cxnId="{3248F6B3-C295-44AD-922B-E83EBA5DFAA9}">
      <dgm:prSet/>
      <dgm:spPr/>
      <dgm:t>
        <a:bodyPr/>
        <a:lstStyle/>
        <a:p>
          <a:endParaRPr lang="en-US"/>
        </a:p>
      </dgm:t>
    </dgm:pt>
    <dgm:pt modelId="{86A600C2-DAB8-4E30-AC7A-E9FEE07C014A}" type="sibTrans" cxnId="{3248F6B3-C295-44AD-922B-E83EBA5DFAA9}">
      <dgm:prSet/>
      <dgm:spPr/>
      <dgm:t>
        <a:bodyPr/>
        <a:lstStyle/>
        <a:p>
          <a:endParaRPr lang="en-US"/>
        </a:p>
      </dgm:t>
    </dgm:pt>
    <dgm:pt modelId="{7C2D2B92-D92A-4AD8-9A19-B022162CF9BE}" type="pres">
      <dgm:prSet presAssocID="{9B64A171-B7A5-42CA-A65F-CC224B703D2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0164B99-E502-4914-8714-71FC1F24A9E9}" type="pres">
      <dgm:prSet presAssocID="{C77C7715-5C17-4BD2-A5CB-BB384874FEFF}" presName="gear1" presStyleLbl="node1" presStyleIdx="0" presStyleCnt="3" custScaleX="74540" custScaleY="71950" custLinFactNeighborX="-6945" custLinFactNeighborY="-3056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0680C8-84CD-4778-B7D9-6FA81E8C0BBE}" type="pres">
      <dgm:prSet presAssocID="{C77C7715-5C17-4BD2-A5CB-BB384874FEFF}" presName="gear1srcNode" presStyleLbl="node1" presStyleIdx="0" presStyleCnt="3"/>
      <dgm:spPr/>
      <dgm:t>
        <a:bodyPr/>
        <a:lstStyle/>
        <a:p>
          <a:endParaRPr lang="id-ID"/>
        </a:p>
      </dgm:t>
    </dgm:pt>
    <dgm:pt modelId="{42547C3B-AC09-4254-8900-C1EFCC969C79}" type="pres">
      <dgm:prSet presAssocID="{C77C7715-5C17-4BD2-A5CB-BB384874FEFF}" presName="gear1dstNode" presStyleLbl="node1" presStyleIdx="0" presStyleCnt="3"/>
      <dgm:spPr/>
      <dgm:t>
        <a:bodyPr/>
        <a:lstStyle/>
        <a:p>
          <a:endParaRPr lang="id-ID"/>
        </a:p>
      </dgm:t>
    </dgm:pt>
    <dgm:pt modelId="{FA2663DF-33AA-456A-8C99-38CF41D7A70E}" type="pres">
      <dgm:prSet presAssocID="{1A0CA51E-64E6-4BCB-BBF4-49CA91D06046}" presName="gear2" presStyleLbl="node1" presStyleIdx="1" presStyleCnt="3" custAng="516882" custLinFactNeighborX="4368" custLinFactNeighborY="-804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71346A-B862-46B6-88E0-2D5D9B3EBCE1}" type="pres">
      <dgm:prSet presAssocID="{1A0CA51E-64E6-4BCB-BBF4-49CA91D06046}" presName="gear2srcNode" presStyleLbl="node1" presStyleIdx="1" presStyleCnt="3"/>
      <dgm:spPr/>
      <dgm:t>
        <a:bodyPr/>
        <a:lstStyle/>
        <a:p>
          <a:endParaRPr lang="id-ID"/>
        </a:p>
      </dgm:t>
    </dgm:pt>
    <dgm:pt modelId="{7B929D6A-4779-40B4-BF09-4C2E1F1F9546}" type="pres">
      <dgm:prSet presAssocID="{1A0CA51E-64E6-4BCB-BBF4-49CA91D06046}" presName="gear2dstNode" presStyleLbl="node1" presStyleIdx="1" presStyleCnt="3"/>
      <dgm:spPr/>
      <dgm:t>
        <a:bodyPr/>
        <a:lstStyle/>
        <a:p>
          <a:endParaRPr lang="id-ID"/>
        </a:p>
      </dgm:t>
    </dgm:pt>
    <dgm:pt modelId="{FFEA2F34-23FB-4F7D-A5E7-BB7215DB2564}" type="pres">
      <dgm:prSet presAssocID="{9EA93882-50D4-4354-8071-3923F51691D1}" presName="gear3" presStyleLbl="node1" presStyleIdx="2" presStyleCnt="3" custAng="21367494" custLinFactNeighborX="3280" custLinFactNeighborY="-2508"/>
      <dgm:spPr/>
      <dgm:t>
        <a:bodyPr/>
        <a:lstStyle/>
        <a:p>
          <a:endParaRPr lang="id-ID"/>
        </a:p>
      </dgm:t>
    </dgm:pt>
    <dgm:pt modelId="{742A4BEE-8D79-4042-9BC9-4AEB092CD14C}" type="pres">
      <dgm:prSet presAssocID="{9EA93882-50D4-4354-8071-3923F51691D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F48642-B1BD-4215-8DD0-CE12F999472F}" type="pres">
      <dgm:prSet presAssocID="{9EA93882-50D4-4354-8071-3923F51691D1}" presName="gear3srcNode" presStyleLbl="node1" presStyleIdx="2" presStyleCnt="3"/>
      <dgm:spPr/>
      <dgm:t>
        <a:bodyPr/>
        <a:lstStyle/>
        <a:p>
          <a:endParaRPr lang="id-ID"/>
        </a:p>
      </dgm:t>
    </dgm:pt>
    <dgm:pt modelId="{5C584000-3511-4936-A291-15D08ECA953C}" type="pres">
      <dgm:prSet presAssocID="{9EA93882-50D4-4354-8071-3923F51691D1}" presName="gear3dstNode" presStyleLbl="node1" presStyleIdx="2" presStyleCnt="3"/>
      <dgm:spPr/>
      <dgm:t>
        <a:bodyPr/>
        <a:lstStyle/>
        <a:p>
          <a:endParaRPr lang="id-ID"/>
        </a:p>
      </dgm:t>
    </dgm:pt>
    <dgm:pt modelId="{CACCA8E3-264F-4743-8978-F6B4010EC840}" type="pres">
      <dgm:prSet presAssocID="{AFA9AA6E-114F-42C6-A4ED-0B61FB8217E1}" presName="connector1" presStyleLbl="sibTrans2D1" presStyleIdx="0" presStyleCnt="3" custAng="772654" custLinFactNeighborX="-2288" custLinFactNeighborY="-50256"/>
      <dgm:spPr/>
      <dgm:t>
        <a:bodyPr/>
        <a:lstStyle/>
        <a:p>
          <a:endParaRPr lang="id-ID"/>
        </a:p>
      </dgm:t>
    </dgm:pt>
    <dgm:pt modelId="{AC94D647-5361-4DE6-A6D4-CC815DBB07BE}" type="pres">
      <dgm:prSet presAssocID="{F7493D2A-50F8-4E23-BDD6-37C31BED83E7}" presName="connector2" presStyleLbl="sibTrans2D1" presStyleIdx="1" presStyleCnt="3"/>
      <dgm:spPr/>
      <dgm:t>
        <a:bodyPr/>
        <a:lstStyle/>
        <a:p>
          <a:endParaRPr lang="id-ID"/>
        </a:p>
      </dgm:t>
    </dgm:pt>
    <dgm:pt modelId="{2CB3BE0E-3B4F-4D81-99FC-E5E3BDBEF2FB}" type="pres">
      <dgm:prSet presAssocID="{86A600C2-DAB8-4E30-AC7A-E9FEE07C014A}" presName="connector3" presStyleLbl="sibTrans2D1" presStyleIdx="2" presStyleCnt="3" custAng="773532"/>
      <dgm:spPr/>
      <dgm:t>
        <a:bodyPr/>
        <a:lstStyle/>
        <a:p>
          <a:endParaRPr lang="id-ID"/>
        </a:p>
      </dgm:t>
    </dgm:pt>
  </dgm:ptLst>
  <dgm:cxnLst>
    <dgm:cxn modelId="{4AD60634-5E3D-4AE6-8F7E-EDF9D4FAFC2E}" type="presOf" srcId="{1A0CA51E-64E6-4BCB-BBF4-49CA91D06046}" destId="{FA2663DF-33AA-456A-8C99-38CF41D7A70E}" srcOrd="0" destOrd="0" presId="urn:microsoft.com/office/officeart/2005/8/layout/gear1"/>
    <dgm:cxn modelId="{D16D49B6-F5A2-4B3F-82D5-956D57B6FD99}" type="presOf" srcId="{9EA93882-50D4-4354-8071-3923F51691D1}" destId="{742A4BEE-8D79-4042-9BC9-4AEB092CD14C}" srcOrd="1" destOrd="0" presId="urn:microsoft.com/office/officeart/2005/8/layout/gear1"/>
    <dgm:cxn modelId="{4D5A4C70-5906-4656-A829-2054C7EC8514}" type="presOf" srcId="{F7493D2A-50F8-4E23-BDD6-37C31BED83E7}" destId="{AC94D647-5361-4DE6-A6D4-CC815DBB07BE}" srcOrd="0" destOrd="0" presId="urn:microsoft.com/office/officeart/2005/8/layout/gear1"/>
    <dgm:cxn modelId="{3248F6B3-C295-44AD-922B-E83EBA5DFAA9}" srcId="{9B64A171-B7A5-42CA-A65F-CC224B703D2B}" destId="{9EA93882-50D4-4354-8071-3923F51691D1}" srcOrd="2" destOrd="0" parTransId="{78AE1DFB-740B-4F13-8DAD-4481B1848415}" sibTransId="{86A600C2-DAB8-4E30-AC7A-E9FEE07C014A}"/>
    <dgm:cxn modelId="{12154474-741A-4FC3-B5D9-5A35078EE296}" type="presOf" srcId="{9EA93882-50D4-4354-8071-3923F51691D1}" destId="{A1F48642-B1BD-4215-8DD0-CE12F999472F}" srcOrd="2" destOrd="0" presId="urn:microsoft.com/office/officeart/2005/8/layout/gear1"/>
    <dgm:cxn modelId="{948DE70E-440E-4907-976B-AE7332172C93}" type="presOf" srcId="{1A0CA51E-64E6-4BCB-BBF4-49CA91D06046}" destId="{7B929D6A-4779-40B4-BF09-4C2E1F1F9546}" srcOrd="2" destOrd="0" presId="urn:microsoft.com/office/officeart/2005/8/layout/gear1"/>
    <dgm:cxn modelId="{D08F06AD-9ED4-4634-B501-49F019DCFF8C}" type="presOf" srcId="{9B64A171-B7A5-42CA-A65F-CC224B703D2B}" destId="{7C2D2B92-D92A-4AD8-9A19-B022162CF9BE}" srcOrd="0" destOrd="0" presId="urn:microsoft.com/office/officeart/2005/8/layout/gear1"/>
    <dgm:cxn modelId="{659489D0-1F64-446A-91BB-ADBE58C50478}" type="presOf" srcId="{9EA93882-50D4-4354-8071-3923F51691D1}" destId="{5C584000-3511-4936-A291-15D08ECA953C}" srcOrd="3" destOrd="0" presId="urn:microsoft.com/office/officeart/2005/8/layout/gear1"/>
    <dgm:cxn modelId="{6EB3115A-A609-4B52-AB65-06EC43E505C5}" type="presOf" srcId="{86A600C2-DAB8-4E30-AC7A-E9FEE07C014A}" destId="{2CB3BE0E-3B4F-4D81-99FC-E5E3BDBEF2FB}" srcOrd="0" destOrd="0" presId="urn:microsoft.com/office/officeart/2005/8/layout/gear1"/>
    <dgm:cxn modelId="{E6C3AC60-A7CF-49EA-9E71-872459A0C893}" type="presOf" srcId="{1A0CA51E-64E6-4BCB-BBF4-49CA91D06046}" destId="{7C71346A-B862-46B6-88E0-2D5D9B3EBCE1}" srcOrd="1" destOrd="0" presId="urn:microsoft.com/office/officeart/2005/8/layout/gear1"/>
    <dgm:cxn modelId="{71EA9853-BB5A-473F-AC40-43E08233217F}" type="presOf" srcId="{9EA93882-50D4-4354-8071-3923F51691D1}" destId="{FFEA2F34-23FB-4F7D-A5E7-BB7215DB2564}" srcOrd="0" destOrd="0" presId="urn:microsoft.com/office/officeart/2005/8/layout/gear1"/>
    <dgm:cxn modelId="{F66278FF-7B33-4FBC-BF74-BA9AE27294B3}" type="presOf" srcId="{C77C7715-5C17-4BD2-A5CB-BB384874FEFF}" destId="{42547C3B-AC09-4254-8900-C1EFCC969C79}" srcOrd="2" destOrd="0" presId="urn:microsoft.com/office/officeart/2005/8/layout/gear1"/>
    <dgm:cxn modelId="{D55E2E22-A0F8-4613-9632-65D63880D8B9}" type="presOf" srcId="{C77C7715-5C17-4BD2-A5CB-BB384874FEFF}" destId="{B40680C8-84CD-4778-B7D9-6FA81E8C0BBE}" srcOrd="1" destOrd="0" presId="urn:microsoft.com/office/officeart/2005/8/layout/gear1"/>
    <dgm:cxn modelId="{FFC937AF-1318-4130-B8C2-5A8F42B2F5E1}" type="presOf" srcId="{C77C7715-5C17-4BD2-A5CB-BB384874FEFF}" destId="{B0164B99-E502-4914-8714-71FC1F24A9E9}" srcOrd="0" destOrd="0" presId="urn:microsoft.com/office/officeart/2005/8/layout/gear1"/>
    <dgm:cxn modelId="{9F99EE60-9B09-4541-97E9-E3540E975130}" srcId="{9B64A171-B7A5-42CA-A65F-CC224B703D2B}" destId="{1A0CA51E-64E6-4BCB-BBF4-49CA91D06046}" srcOrd="1" destOrd="0" parTransId="{3801B076-A56C-423B-A525-4B70622B7D59}" sibTransId="{F7493D2A-50F8-4E23-BDD6-37C31BED83E7}"/>
    <dgm:cxn modelId="{59011A41-53D6-4F3D-9A53-042273EF715D}" srcId="{9B64A171-B7A5-42CA-A65F-CC224B703D2B}" destId="{C77C7715-5C17-4BD2-A5CB-BB384874FEFF}" srcOrd="0" destOrd="0" parTransId="{182FE22C-B4AD-4992-A289-820DD556FB61}" sibTransId="{AFA9AA6E-114F-42C6-A4ED-0B61FB8217E1}"/>
    <dgm:cxn modelId="{C03C7ACA-6D61-4642-AF93-775BBD914843}" type="presOf" srcId="{AFA9AA6E-114F-42C6-A4ED-0B61FB8217E1}" destId="{CACCA8E3-264F-4743-8978-F6B4010EC840}" srcOrd="0" destOrd="0" presId="urn:microsoft.com/office/officeart/2005/8/layout/gear1"/>
    <dgm:cxn modelId="{8D47847E-363E-4DC0-BC91-562DF201926B}" type="presParOf" srcId="{7C2D2B92-D92A-4AD8-9A19-B022162CF9BE}" destId="{B0164B99-E502-4914-8714-71FC1F24A9E9}" srcOrd="0" destOrd="0" presId="urn:microsoft.com/office/officeart/2005/8/layout/gear1"/>
    <dgm:cxn modelId="{CB8740F1-6F96-43C5-8C8C-96C6D65FF499}" type="presParOf" srcId="{7C2D2B92-D92A-4AD8-9A19-B022162CF9BE}" destId="{B40680C8-84CD-4778-B7D9-6FA81E8C0BBE}" srcOrd="1" destOrd="0" presId="urn:microsoft.com/office/officeart/2005/8/layout/gear1"/>
    <dgm:cxn modelId="{7E6A0DEA-4E97-43E5-A0DE-24FAE89EA3B8}" type="presParOf" srcId="{7C2D2B92-D92A-4AD8-9A19-B022162CF9BE}" destId="{42547C3B-AC09-4254-8900-C1EFCC969C79}" srcOrd="2" destOrd="0" presId="urn:microsoft.com/office/officeart/2005/8/layout/gear1"/>
    <dgm:cxn modelId="{1C2C3742-2C2A-454C-B834-0ABC4BDB6D89}" type="presParOf" srcId="{7C2D2B92-D92A-4AD8-9A19-B022162CF9BE}" destId="{FA2663DF-33AA-456A-8C99-38CF41D7A70E}" srcOrd="3" destOrd="0" presId="urn:microsoft.com/office/officeart/2005/8/layout/gear1"/>
    <dgm:cxn modelId="{D666E337-1853-4D8C-8866-1F93BAD0778C}" type="presParOf" srcId="{7C2D2B92-D92A-4AD8-9A19-B022162CF9BE}" destId="{7C71346A-B862-46B6-88E0-2D5D9B3EBCE1}" srcOrd="4" destOrd="0" presId="urn:microsoft.com/office/officeart/2005/8/layout/gear1"/>
    <dgm:cxn modelId="{83B4535B-C2EF-493C-8D93-DF9373E11064}" type="presParOf" srcId="{7C2D2B92-D92A-4AD8-9A19-B022162CF9BE}" destId="{7B929D6A-4779-40B4-BF09-4C2E1F1F9546}" srcOrd="5" destOrd="0" presId="urn:microsoft.com/office/officeart/2005/8/layout/gear1"/>
    <dgm:cxn modelId="{87A1BCDA-3D61-4A5D-8468-E1DF705BEC1A}" type="presParOf" srcId="{7C2D2B92-D92A-4AD8-9A19-B022162CF9BE}" destId="{FFEA2F34-23FB-4F7D-A5E7-BB7215DB2564}" srcOrd="6" destOrd="0" presId="urn:microsoft.com/office/officeart/2005/8/layout/gear1"/>
    <dgm:cxn modelId="{3E606729-03BA-4BE1-B013-D922F0CE1597}" type="presParOf" srcId="{7C2D2B92-D92A-4AD8-9A19-B022162CF9BE}" destId="{742A4BEE-8D79-4042-9BC9-4AEB092CD14C}" srcOrd="7" destOrd="0" presId="urn:microsoft.com/office/officeart/2005/8/layout/gear1"/>
    <dgm:cxn modelId="{0522E68B-ADD7-4C09-8E80-32DA2A6C0E76}" type="presParOf" srcId="{7C2D2B92-D92A-4AD8-9A19-B022162CF9BE}" destId="{A1F48642-B1BD-4215-8DD0-CE12F999472F}" srcOrd="8" destOrd="0" presId="urn:microsoft.com/office/officeart/2005/8/layout/gear1"/>
    <dgm:cxn modelId="{3578584B-6275-4F17-BC21-598608CEFB9A}" type="presParOf" srcId="{7C2D2B92-D92A-4AD8-9A19-B022162CF9BE}" destId="{5C584000-3511-4936-A291-15D08ECA953C}" srcOrd="9" destOrd="0" presId="urn:microsoft.com/office/officeart/2005/8/layout/gear1"/>
    <dgm:cxn modelId="{B620CBAD-69DA-490A-AC9E-AE046DE0C1E9}" type="presParOf" srcId="{7C2D2B92-D92A-4AD8-9A19-B022162CF9BE}" destId="{CACCA8E3-264F-4743-8978-F6B4010EC840}" srcOrd="10" destOrd="0" presId="urn:microsoft.com/office/officeart/2005/8/layout/gear1"/>
    <dgm:cxn modelId="{FCD77245-6FA0-40B9-A5B2-55BAD3532733}" type="presParOf" srcId="{7C2D2B92-D92A-4AD8-9A19-B022162CF9BE}" destId="{AC94D647-5361-4DE6-A6D4-CC815DBB07BE}" srcOrd="11" destOrd="0" presId="urn:microsoft.com/office/officeart/2005/8/layout/gear1"/>
    <dgm:cxn modelId="{1026194F-7C68-4737-AAF4-03A887787F7C}" type="presParOf" srcId="{7C2D2B92-D92A-4AD8-9A19-B022162CF9BE}" destId="{2CB3BE0E-3B4F-4D81-99FC-E5E3BDBEF2F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2AC24B-9B8F-43F1-8049-4E1F4E83A6A5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AA168-7419-473C-9656-2338C50C399B}">
      <dgm:prSet phldrT="[Text]"/>
      <dgm:spPr>
        <a:solidFill>
          <a:srgbClr val="FE0000"/>
        </a:solidFill>
      </dgm:spPr>
      <dgm:t>
        <a:bodyPr/>
        <a:lstStyle/>
        <a:p>
          <a:r>
            <a:rPr lang="en-US" dirty="0"/>
            <a:t>PENDIDIKAN</a:t>
          </a:r>
        </a:p>
      </dgm:t>
    </dgm:pt>
    <dgm:pt modelId="{6E23BBC9-94A4-4368-AA8A-871C4E79D989}" type="parTrans" cxnId="{E843584F-A65A-443E-8EFD-DCE4E95BB8FF}">
      <dgm:prSet/>
      <dgm:spPr/>
      <dgm:t>
        <a:bodyPr/>
        <a:lstStyle/>
        <a:p>
          <a:endParaRPr lang="en-US"/>
        </a:p>
      </dgm:t>
    </dgm:pt>
    <dgm:pt modelId="{1897D4F6-12A9-49E0-8487-C1769C82A1CC}" type="sibTrans" cxnId="{E843584F-A65A-443E-8EFD-DCE4E95BB8FF}">
      <dgm:prSet/>
      <dgm:spPr/>
      <dgm:t>
        <a:bodyPr/>
        <a:lstStyle/>
        <a:p>
          <a:endParaRPr lang="en-US"/>
        </a:p>
      </dgm:t>
    </dgm:pt>
    <dgm:pt modelId="{662FF599-66AC-4836-BF82-B01BFAF45D4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APK &amp; IPM</a:t>
          </a:r>
        </a:p>
      </dgm:t>
    </dgm:pt>
    <dgm:pt modelId="{F271E68A-13C5-458F-B00F-0C550A0F35E1}" type="parTrans" cxnId="{72D16839-BE85-433E-BC7A-EA6FD8E0F203}">
      <dgm:prSet/>
      <dgm:spPr/>
      <dgm:t>
        <a:bodyPr/>
        <a:lstStyle/>
        <a:p>
          <a:endParaRPr lang="en-US"/>
        </a:p>
      </dgm:t>
    </dgm:pt>
    <dgm:pt modelId="{5A12D819-67D7-4498-BE47-D4AC4E70C832}" type="sibTrans" cxnId="{72D16839-BE85-433E-BC7A-EA6FD8E0F203}">
      <dgm:prSet/>
      <dgm:spPr/>
      <dgm:t>
        <a:bodyPr/>
        <a:lstStyle/>
        <a:p>
          <a:endParaRPr lang="en-US"/>
        </a:p>
      </dgm:t>
    </dgm:pt>
    <dgm:pt modelId="{4A986EF2-6376-465F-A071-909ECEC7B05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KEAKSARAAN &amp; KESETARAAN</a:t>
          </a:r>
        </a:p>
      </dgm:t>
    </dgm:pt>
    <dgm:pt modelId="{DA565DB2-34E4-428A-B81C-6CEB2C9EAF5E}" type="parTrans" cxnId="{731A3AC3-72F6-4D41-930E-F9A87630EDA4}">
      <dgm:prSet/>
      <dgm:spPr/>
      <dgm:t>
        <a:bodyPr/>
        <a:lstStyle/>
        <a:p>
          <a:endParaRPr lang="en-US"/>
        </a:p>
      </dgm:t>
    </dgm:pt>
    <dgm:pt modelId="{FF4AAEF8-D5BA-40BB-AF43-E522B006126D}" type="sibTrans" cxnId="{731A3AC3-72F6-4D41-930E-F9A87630EDA4}">
      <dgm:prSet/>
      <dgm:spPr/>
      <dgm:t>
        <a:bodyPr/>
        <a:lstStyle/>
        <a:p>
          <a:endParaRPr lang="en-US"/>
        </a:p>
      </dgm:t>
    </dgm:pt>
    <dgm:pt modelId="{EF3B8912-93BF-4A4D-8E2F-7C1C242BFDBC}">
      <dgm:prSet phldrT="[Text]"/>
      <dgm:spPr>
        <a:solidFill>
          <a:srgbClr val="FE0000"/>
        </a:solidFill>
      </dgm:spPr>
      <dgm:t>
        <a:bodyPr/>
        <a:lstStyle/>
        <a:p>
          <a:r>
            <a:rPr lang="en-US" dirty="0"/>
            <a:t>KESEHATAN</a:t>
          </a:r>
        </a:p>
      </dgm:t>
    </dgm:pt>
    <dgm:pt modelId="{FBC900CD-E3A1-4A2B-B4B2-DDCB219C323A}" type="parTrans" cxnId="{42F5C806-C181-462E-BCF0-4A422B1CFAA5}">
      <dgm:prSet/>
      <dgm:spPr/>
      <dgm:t>
        <a:bodyPr/>
        <a:lstStyle/>
        <a:p>
          <a:endParaRPr lang="en-US"/>
        </a:p>
      </dgm:t>
    </dgm:pt>
    <dgm:pt modelId="{5A3D4244-72EB-45C2-90AE-05E0B11485FF}" type="sibTrans" cxnId="{42F5C806-C181-462E-BCF0-4A422B1CFAA5}">
      <dgm:prSet/>
      <dgm:spPr/>
      <dgm:t>
        <a:bodyPr/>
        <a:lstStyle/>
        <a:p>
          <a:endParaRPr lang="en-US"/>
        </a:p>
      </dgm:t>
    </dgm:pt>
    <dgm:pt modelId="{CDAD52EF-6981-4067-900A-8E211B976817}">
      <dgm:prSet phldrT="[Text]"/>
      <dgm:spPr>
        <a:solidFill>
          <a:srgbClr val="FE0000">
            <a:alpha val="89804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KESEHATAN MASYARAKAT</a:t>
          </a:r>
        </a:p>
      </dgm:t>
    </dgm:pt>
    <dgm:pt modelId="{F8F03DE6-BF12-4021-9FBA-D304039628BD}" type="parTrans" cxnId="{34DC03B4-E3F4-47B8-8E1E-6C163CBAC7BC}">
      <dgm:prSet/>
      <dgm:spPr/>
      <dgm:t>
        <a:bodyPr/>
        <a:lstStyle/>
        <a:p>
          <a:endParaRPr lang="en-US"/>
        </a:p>
      </dgm:t>
    </dgm:pt>
    <dgm:pt modelId="{3BEAE444-5B47-4BC3-A9C0-DE0B13915E64}" type="sibTrans" cxnId="{34DC03B4-E3F4-47B8-8E1E-6C163CBAC7BC}">
      <dgm:prSet/>
      <dgm:spPr/>
      <dgm:t>
        <a:bodyPr/>
        <a:lstStyle/>
        <a:p>
          <a:endParaRPr lang="en-US"/>
        </a:p>
      </dgm:t>
    </dgm:pt>
    <dgm:pt modelId="{E498F489-A05E-41FB-96D0-E4300454197A}">
      <dgm:prSet phldrT="[Text]"/>
      <dgm:spPr>
        <a:solidFill>
          <a:srgbClr val="FE0000">
            <a:alpha val="89804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IBU DAN ANAK &amp; GIZI BURUK</a:t>
          </a:r>
        </a:p>
      </dgm:t>
    </dgm:pt>
    <dgm:pt modelId="{E7519061-44BF-4134-9ADF-A6891D33B907}" type="parTrans" cxnId="{B1619ACD-38EC-4CB9-B0D8-11F6C92DEA61}">
      <dgm:prSet/>
      <dgm:spPr/>
      <dgm:t>
        <a:bodyPr/>
        <a:lstStyle/>
        <a:p>
          <a:endParaRPr lang="en-US"/>
        </a:p>
      </dgm:t>
    </dgm:pt>
    <dgm:pt modelId="{396EF1E6-0D64-48DB-AAC9-57340B4443A2}" type="sibTrans" cxnId="{B1619ACD-38EC-4CB9-B0D8-11F6C92DEA61}">
      <dgm:prSet/>
      <dgm:spPr/>
      <dgm:t>
        <a:bodyPr/>
        <a:lstStyle/>
        <a:p>
          <a:endParaRPr lang="en-US"/>
        </a:p>
      </dgm:t>
    </dgm:pt>
    <dgm:pt modelId="{88B8334F-5793-4B2A-A449-C1CF1D679364}">
      <dgm:prSet phldrT="[Text]"/>
      <dgm:spPr>
        <a:solidFill>
          <a:srgbClr val="FE0000"/>
        </a:solidFill>
      </dgm:spPr>
      <dgm:t>
        <a:bodyPr/>
        <a:lstStyle/>
        <a:p>
          <a:r>
            <a:rPr lang="en-US" dirty="0"/>
            <a:t>FASOS</a:t>
          </a:r>
        </a:p>
      </dgm:t>
    </dgm:pt>
    <dgm:pt modelId="{EC07F423-F63C-40AC-8BF1-285DDD6CD116}" type="parTrans" cxnId="{44AC995B-91AA-44AF-886D-84610CE40239}">
      <dgm:prSet/>
      <dgm:spPr/>
      <dgm:t>
        <a:bodyPr/>
        <a:lstStyle/>
        <a:p>
          <a:endParaRPr lang="en-US"/>
        </a:p>
      </dgm:t>
    </dgm:pt>
    <dgm:pt modelId="{5E01F4AE-8FA7-43CA-A244-BA748BBED5DF}" type="sibTrans" cxnId="{44AC995B-91AA-44AF-886D-84610CE40239}">
      <dgm:prSet/>
      <dgm:spPr/>
      <dgm:t>
        <a:bodyPr/>
        <a:lstStyle/>
        <a:p>
          <a:endParaRPr lang="en-US"/>
        </a:p>
      </dgm:t>
    </dgm:pt>
    <dgm:pt modelId="{88ED239A-55A4-4367-B388-5A704C18CC11}">
      <dgm:prSet phldrT="[Text]"/>
      <dgm:spPr>
        <a:solidFill>
          <a:srgbClr val="FE000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RUMAH IBADAH</a:t>
          </a:r>
        </a:p>
      </dgm:t>
    </dgm:pt>
    <dgm:pt modelId="{49C42A3D-4C2C-4758-8B5B-1CFE2764ADE7}" type="parTrans" cxnId="{151C441E-FD7D-495D-891D-0132FC6B29B3}">
      <dgm:prSet/>
      <dgm:spPr/>
      <dgm:t>
        <a:bodyPr/>
        <a:lstStyle/>
        <a:p>
          <a:endParaRPr lang="en-US"/>
        </a:p>
      </dgm:t>
    </dgm:pt>
    <dgm:pt modelId="{3491D719-D76B-4379-A46D-5886B1A3FCF0}" type="sibTrans" cxnId="{151C441E-FD7D-495D-891D-0132FC6B29B3}">
      <dgm:prSet/>
      <dgm:spPr/>
      <dgm:t>
        <a:bodyPr/>
        <a:lstStyle/>
        <a:p>
          <a:endParaRPr lang="en-US"/>
        </a:p>
      </dgm:t>
    </dgm:pt>
    <dgm:pt modelId="{C2BB8F43-0D1B-4031-94AF-94921CAEFA4A}">
      <dgm:prSet phldrT="[Text]"/>
      <dgm:spPr>
        <a:solidFill>
          <a:srgbClr val="FE000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BALAI WARGA</a:t>
          </a:r>
        </a:p>
      </dgm:t>
    </dgm:pt>
    <dgm:pt modelId="{A2186D07-BBA0-4F17-8095-E4DD6CE51D70}" type="parTrans" cxnId="{C73F9557-EAFE-4908-9387-2F2E9A2C9C67}">
      <dgm:prSet/>
      <dgm:spPr/>
      <dgm:t>
        <a:bodyPr/>
        <a:lstStyle/>
        <a:p>
          <a:endParaRPr lang="en-US"/>
        </a:p>
      </dgm:t>
    </dgm:pt>
    <dgm:pt modelId="{2EC493F4-715D-4D1F-9453-E2DB14A8C052}" type="sibTrans" cxnId="{C73F9557-EAFE-4908-9387-2F2E9A2C9C67}">
      <dgm:prSet/>
      <dgm:spPr/>
      <dgm:t>
        <a:bodyPr/>
        <a:lstStyle/>
        <a:p>
          <a:endParaRPr lang="en-US"/>
        </a:p>
      </dgm:t>
    </dgm:pt>
    <dgm:pt modelId="{BABF95E4-3E73-4F9D-8471-9EC79C5C4E4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LIFE SKIL (PKH)</a:t>
          </a:r>
        </a:p>
      </dgm:t>
    </dgm:pt>
    <dgm:pt modelId="{E270A58D-D84B-45E5-806F-C7F28A698EC1}" type="parTrans" cxnId="{A49991A6-9284-4D94-9AB2-DD78FE91EDA8}">
      <dgm:prSet/>
      <dgm:spPr/>
      <dgm:t>
        <a:bodyPr/>
        <a:lstStyle/>
        <a:p>
          <a:endParaRPr lang="en-US"/>
        </a:p>
      </dgm:t>
    </dgm:pt>
    <dgm:pt modelId="{48296E10-CE67-4C9E-8B2A-424B9D7A01E1}" type="sibTrans" cxnId="{A49991A6-9284-4D94-9AB2-DD78FE91EDA8}">
      <dgm:prSet/>
      <dgm:spPr/>
      <dgm:t>
        <a:bodyPr/>
        <a:lstStyle/>
        <a:p>
          <a:endParaRPr lang="en-US"/>
        </a:p>
      </dgm:t>
    </dgm:pt>
    <dgm:pt modelId="{6394394C-F9C0-48B7-97C1-80CB7024A064}">
      <dgm:prSet phldrT="[Text]"/>
      <dgm:spPr>
        <a:solidFill>
          <a:srgbClr val="FE0000">
            <a:alpha val="89804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SARPRAS KESEHATAN</a:t>
          </a:r>
        </a:p>
      </dgm:t>
    </dgm:pt>
    <dgm:pt modelId="{A253B146-13C6-4506-93B7-79FE12508CCC}" type="parTrans" cxnId="{CB3ECC3B-D46A-4483-B755-16B808D00FDF}">
      <dgm:prSet/>
      <dgm:spPr/>
      <dgm:t>
        <a:bodyPr/>
        <a:lstStyle/>
        <a:p>
          <a:endParaRPr lang="en-US"/>
        </a:p>
      </dgm:t>
    </dgm:pt>
    <dgm:pt modelId="{CB0143E5-58A3-4F09-AFFB-AF0439A5856B}" type="sibTrans" cxnId="{CB3ECC3B-D46A-4483-B755-16B808D00FDF}">
      <dgm:prSet/>
      <dgm:spPr/>
      <dgm:t>
        <a:bodyPr/>
        <a:lstStyle/>
        <a:p>
          <a:endParaRPr lang="en-US"/>
        </a:p>
      </dgm:t>
    </dgm:pt>
    <dgm:pt modelId="{34DCF4D3-0EC5-4CB1-9FC6-5D4ACD05F091}" type="pres">
      <dgm:prSet presAssocID="{992AC24B-9B8F-43F1-8049-4E1F4E83A6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D5E590C-282E-46EF-8CE4-6F2045452BA2}" type="pres">
      <dgm:prSet presAssocID="{5D7AA168-7419-473C-9656-2338C50C399B}" presName="composite" presStyleCnt="0"/>
      <dgm:spPr/>
    </dgm:pt>
    <dgm:pt modelId="{F49AD6E3-4ABC-4765-A776-7A6EAC7438CD}" type="pres">
      <dgm:prSet presAssocID="{5D7AA168-7419-473C-9656-2338C50C39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F517E1-0BC4-4D19-A3E4-F4FE5DD201B2}" type="pres">
      <dgm:prSet presAssocID="{5D7AA168-7419-473C-9656-2338C50C399B}" presName="descendantText" presStyleLbl="alignAcc1" presStyleIdx="0" presStyleCnt="3" custScaleX="893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33F35E-87E8-4BD9-AF38-7E39908715DD}" type="pres">
      <dgm:prSet presAssocID="{1897D4F6-12A9-49E0-8487-C1769C82A1CC}" presName="sp" presStyleCnt="0"/>
      <dgm:spPr/>
    </dgm:pt>
    <dgm:pt modelId="{7189434B-D190-4C58-B1DC-1B1E1DC77260}" type="pres">
      <dgm:prSet presAssocID="{EF3B8912-93BF-4A4D-8E2F-7C1C242BFDBC}" presName="composite" presStyleCnt="0"/>
      <dgm:spPr/>
    </dgm:pt>
    <dgm:pt modelId="{1255920E-23F8-4430-BDBE-548E3F9B757A}" type="pres">
      <dgm:prSet presAssocID="{EF3B8912-93BF-4A4D-8E2F-7C1C242BFD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DC1F65-2211-464B-9EB6-066123506ED1}" type="pres">
      <dgm:prSet presAssocID="{EF3B8912-93BF-4A4D-8E2F-7C1C242BFDBC}" presName="descendantText" presStyleLbl="alignAcc1" presStyleIdx="1" presStyleCnt="3" custScaleX="887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018ABD-1181-456A-8D0C-5E23009CA572}" type="pres">
      <dgm:prSet presAssocID="{5A3D4244-72EB-45C2-90AE-05E0B11485FF}" presName="sp" presStyleCnt="0"/>
      <dgm:spPr/>
    </dgm:pt>
    <dgm:pt modelId="{05D73DE1-E54C-4B02-B9B6-F4BC316C7C61}" type="pres">
      <dgm:prSet presAssocID="{88B8334F-5793-4B2A-A449-C1CF1D679364}" presName="composite" presStyleCnt="0"/>
      <dgm:spPr/>
    </dgm:pt>
    <dgm:pt modelId="{7D07F45A-D6EC-44A5-B1C6-C6A0584B23D0}" type="pres">
      <dgm:prSet presAssocID="{88B8334F-5793-4B2A-A449-C1CF1D6793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7564B5-C0CE-429C-AC82-358BB07C8B50}" type="pres">
      <dgm:prSet presAssocID="{88B8334F-5793-4B2A-A449-C1CF1D679364}" presName="descendantText" presStyleLbl="alignAcc1" presStyleIdx="2" presStyleCnt="3" custScaleX="887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B3ECC3B-D46A-4483-B755-16B808D00FDF}" srcId="{EF3B8912-93BF-4A4D-8E2F-7C1C242BFDBC}" destId="{6394394C-F9C0-48B7-97C1-80CB7024A064}" srcOrd="2" destOrd="0" parTransId="{A253B146-13C6-4506-93B7-79FE12508CCC}" sibTransId="{CB0143E5-58A3-4F09-AFFB-AF0439A5856B}"/>
    <dgm:cxn modelId="{464027C9-88F6-4A0D-9B3C-207B5C3F4DAA}" type="presOf" srcId="{BABF95E4-3E73-4F9D-8471-9EC79C5C4E45}" destId="{53F517E1-0BC4-4D19-A3E4-F4FE5DD201B2}" srcOrd="0" destOrd="2" presId="urn:microsoft.com/office/officeart/2005/8/layout/chevron2"/>
    <dgm:cxn modelId="{BAF5A439-B4FD-42FC-8561-7868F9740169}" type="presOf" srcId="{6394394C-F9C0-48B7-97C1-80CB7024A064}" destId="{15DC1F65-2211-464B-9EB6-066123506ED1}" srcOrd="0" destOrd="2" presId="urn:microsoft.com/office/officeart/2005/8/layout/chevron2"/>
    <dgm:cxn modelId="{44AC995B-91AA-44AF-886D-84610CE40239}" srcId="{992AC24B-9B8F-43F1-8049-4E1F4E83A6A5}" destId="{88B8334F-5793-4B2A-A449-C1CF1D679364}" srcOrd="2" destOrd="0" parTransId="{EC07F423-F63C-40AC-8BF1-285DDD6CD116}" sibTransId="{5E01F4AE-8FA7-43CA-A244-BA748BBED5DF}"/>
    <dgm:cxn modelId="{B1619ACD-38EC-4CB9-B0D8-11F6C92DEA61}" srcId="{EF3B8912-93BF-4A4D-8E2F-7C1C242BFDBC}" destId="{E498F489-A05E-41FB-96D0-E4300454197A}" srcOrd="1" destOrd="0" parTransId="{E7519061-44BF-4134-9ADF-A6891D33B907}" sibTransId="{396EF1E6-0D64-48DB-AAC9-57340B4443A2}"/>
    <dgm:cxn modelId="{9BF66691-FC88-4539-85F1-6DB7BA2EBDAD}" type="presOf" srcId="{CDAD52EF-6981-4067-900A-8E211B976817}" destId="{15DC1F65-2211-464B-9EB6-066123506ED1}" srcOrd="0" destOrd="0" presId="urn:microsoft.com/office/officeart/2005/8/layout/chevron2"/>
    <dgm:cxn modelId="{C73F9557-EAFE-4908-9387-2F2E9A2C9C67}" srcId="{88B8334F-5793-4B2A-A449-C1CF1D679364}" destId="{C2BB8F43-0D1B-4031-94AF-94921CAEFA4A}" srcOrd="1" destOrd="0" parTransId="{A2186D07-BBA0-4F17-8095-E4DD6CE51D70}" sibTransId="{2EC493F4-715D-4D1F-9453-E2DB14A8C052}"/>
    <dgm:cxn modelId="{BDE3E991-8E5E-4FB1-A9EF-A534CB374026}" type="presOf" srcId="{88ED239A-55A4-4367-B388-5A704C18CC11}" destId="{487564B5-C0CE-429C-AC82-358BB07C8B50}" srcOrd="0" destOrd="0" presId="urn:microsoft.com/office/officeart/2005/8/layout/chevron2"/>
    <dgm:cxn modelId="{A49991A6-9284-4D94-9AB2-DD78FE91EDA8}" srcId="{5D7AA168-7419-473C-9656-2338C50C399B}" destId="{BABF95E4-3E73-4F9D-8471-9EC79C5C4E45}" srcOrd="2" destOrd="0" parTransId="{E270A58D-D84B-45E5-806F-C7F28A698EC1}" sibTransId="{48296E10-CE67-4C9E-8B2A-424B9D7A01E1}"/>
    <dgm:cxn modelId="{D0D76C47-0E1E-45BF-8F1A-5285F11DFFA0}" type="presOf" srcId="{C2BB8F43-0D1B-4031-94AF-94921CAEFA4A}" destId="{487564B5-C0CE-429C-AC82-358BB07C8B50}" srcOrd="0" destOrd="1" presId="urn:microsoft.com/office/officeart/2005/8/layout/chevron2"/>
    <dgm:cxn modelId="{607552AF-3DBA-4798-91E5-22C59EA18967}" type="presOf" srcId="{5D7AA168-7419-473C-9656-2338C50C399B}" destId="{F49AD6E3-4ABC-4765-A776-7A6EAC7438CD}" srcOrd="0" destOrd="0" presId="urn:microsoft.com/office/officeart/2005/8/layout/chevron2"/>
    <dgm:cxn modelId="{44E61B72-8123-4939-9C1D-A6F76AF87874}" type="presOf" srcId="{88B8334F-5793-4B2A-A449-C1CF1D679364}" destId="{7D07F45A-D6EC-44A5-B1C6-C6A0584B23D0}" srcOrd="0" destOrd="0" presId="urn:microsoft.com/office/officeart/2005/8/layout/chevron2"/>
    <dgm:cxn modelId="{EB86FE82-093E-487E-9C09-8E77668690F3}" type="presOf" srcId="{EF3B8912-93BF-4A4D-8E2F-7C1C242BFDBC}" destId="{1255920E-23F8-4430-BDBE-548E3F9B757A}" srcOrd="0" destOrd="0" presId="urn:microsoft.com/office/officeart/2005/8/layout/chevron2"/>
    <dgm:cxn modelId="{731A3AC3-72F6-4D41-930E-F9A87630EDA4}" srcId="{5D7AA168-7419-473C-9656-2338C50C399B}" destId="{4A986EF2-6376-465F-A071-909ECEC7B053}" srcOrd="1" destOrd="0" parTransId="{DA565DB2-34E4-428A-B81C-6CEB2C9EAF5E}" sibTransId="{FF4AAEF8-D5BA-40BB-AF43-E522B006126D}"/>
    <dgm:cxn modelId="{42F5C806-C181-462E-BCF0-4A422B1CFAA5}" srcId="{992AC24B-9B8F-43F1-8049-4E1F4E83A6A5}" destId="{EF3B8912-93BF-4A4D-8E2F-7C1C242BFDBC}" srcOrd="1" destOrd="0" parTransId="{FBC900CD-E3A1-4A2B-B4B2-DDCB219C323A}" sibTransId="{5A3D4244-72EB-45C2-90AE-05E0B11485FF}"/>
    <dgm:cxn modelId="{72D16839-BE85-433E-BC7A-EA6FD8E0F203}" srcId="{5D7AA168-7419-473C-9656-2338C50C399B}" destId="{662FF599-66AC-4836-BF82-B01BFAF45D40}" srcOrd="0" destOrd="0" parTransId="{F271E68A-13C5-458F-B00F-0C550A0F35E1}" sibTransId="{5A12D819-67D7-4498-BE47-D4AC4E70C832}"/>
    <dgm:cxn modelId="{F898F9D2-4D08-40ED-8DF0-C5601AD39711}" type="presOf" srcId="{E498F489-A05E-41FB-96D0-E4300454197A}" destId="{15DC1F65-2211-464B-9EB6-066123506ED1}" srcOrd="0" destOrd="1" presId="urn:microsoft.com/office/officeart/2005/8/layout/chevron2"/>
    <dgm:cxn modelId="{2A3486FE-A9E2-4424-A3E4-C2C87AB79F5B}" type="presOf" srcId="{4A986EF2-6376-465F-A071-909ECEC7B053}" destId="{53F517E1-0BC4-4D19-A3E4-F4FE5DD201B2}" srcOrd="0" destOrd="1" presId="urn:microsoft.com/office/officeart/2005/8/layout/chevron2"/>
    <dgm:cxn modelId="{E843584F-A65A-443E-8EFD-DCE4E95BB8FF}" srcId="{992AC24B-9B8F-43F1-8049-4E1F4E83A6A5}" destId="{5D7AA168-7419-473C-9656-2338C50C399B}" srcOrd="0" destOrd="0" parTransId="{6E23BBC9-94A4-4368-AA8A-871C4E79D989}" sibTransId="{1897D4F6-12A9-49E0-8487-C1769C82A1CC}"/>
    <dgm:cxn modelId="{34DC03B4-E3F4-47B8-8E1E-6C163CBAC7BC}" srcId="{EF3B8912-93BF-4A4D-8E2F-7C1C242BFDBC}" destId="{CDAD52EF-6981-4067-900A-8E211B976817}" srcOrd="0" destOrd="0" parTransId="{F8F03DE6-BF12-4021-9FBA-D304039628BD}" sibTransId="{3BEAE444-5B47-4BC3-A9C0-DE0B13915E64}"/>
    <dgm:cxn modelId="{151C441E-FD7D-495D-891D-0132FC6B29B3}" srcId="{88B8334F-5793-4B2A-A449-C1CF1D679364}" destId="{88ED239A-55A4-4367-B388-5A704C18CC11}" srcOrd="0" destOrd="0" parTransId="{49C42A3D-4C2C-4758-8B5B-1CFE2764ADE7}" sibTransId="{3491D719-D76B-4379-A46D-5886B1A3FCF0}"/>
    <dgm:cxn modelId="{12BF341A-FF5D-42CD-84BE-B87223E5288F}" type="presOf" srcId="{992AC24B-9B8F-43F1-8049-4E1F4E83A6A5}" destId="{34DCF4D3-0EC5-4CB1-9FC6-5D4ACD05F091}" srcOrd="0" destOrd="0" presId="urn:microsoft.com/office/officeart/2005/8/layout/chevron2"/>
    <dgm:cxn modelId="{4BA3D557-A00F-4D0D-9E40-34AA24F1C571}" type="presOf" srcId="{662FF599-66AC-4836-BF82-B01BFAF45D40}" destId="{53F517E1-0BC4-4D19-A3E4-F4FE5DD201B2}" srcOrd="0" destOrd="0" presId="urn:microsoft.com/office/officeart/2005/8/layout/chevron2"/>
    <dgm:cxn modelId="{30EC81E9-3A46-4D71-B233-19544AB9D2BA}" type="presParOf" srcId="{34DCF4D3-0EC5-4CB1-9FC6-5D4ACD05F091}" destId="{1D5E590C-282E-46EF-8CE4-6F2045452BA2}" srcOrd="0" destOrd="0" presId="urn:microsoft.com/office/officeart/2005/8/layout/chevron2"/>
    <dgm:cxn modelId="{036B080E-820B-41F6-A2D5-E0C41D2A61CE}" type="presParOf" srcId="{1D5E590C-282E-46EF-8CE4-6F2045452BA2}" destId="{F49AD6E3-4ABC-4765-A776-7A6EAC7438CD}" srcOrd="0" destOrd="0" presId="urn:microsoft.com/office/officeart/2005/8/layout/chevron2"/>
    <dgm:cxn modelId="{1C93B7D2-17C9-4147-A2F4-7F0326A79265}" type="presParOf" srcId="{1D5E590C-282E-46EF-8CE4-6F2045452BA2}" destId="{53F517E1-0BC4-4D19-A3E4-F4FE5DD201B2}" srcOrd="1" destOrd="0" presId="urn:microsoft.com/office/officeart/2005/8/layout/chevron2"/>
    <dgm:cxn modelId="{68B8652F-DE6B-40F2-B9AA-98C18A17FCB2}" type="presParOf" srcId="{34DCF4D3-0EC5-4CB1-9FC6-5D4ACD05F091}" destId="{6133F35E-87E8-4BD9-AF38-7E39908715DD}" srcOrd="1" destOrd="0" presId="urn:microsoft.com/office/officeart/2005/8/layout/chevron2"/>
    <dgm:cxn modelId="{2346E973-D6EC-4BDC-A067-D52A2481325C}" type="presParOf" srcId="{34DCF4D3-0EC5-4CB1-9FC6-5D4ACD05F091}" destId="{7189434B-D190-4C58-B1DC-1B1E1DC77260}" srcOrd="2" destOrd="0" presId="urn:microsoft.com/office/officeart/2005/8/layout/chevron2"/>
    <dgm:cxn modelId="{A8E023C4-082C-42BF-BD70-C626DD3FBB8D}" type="presParOf" srcId="{7189434B-D190-4C58-B1DC-1B1E1DC77260}" destId="{1255920E-23F8-4430-BDBE-548E3F9B757A}" srcOrd="0" destOrd="0" presId="urn:microsoft.com/office/officeart/2005/8/layout/chevron2"/>
    <dgm:cxn modelId="{41F89DEE-0208-49FE-AB29-557FB26554CA}" type="presParOf" srcId="{7189434B-D190-4C58-B1DC-1B1E1DC77260}" destId="{15DC1F65-2211-464B-9EB6-066123506ED1}" srcOrd="1" destOrd="0" presId="urn:microsoft.com/office/officeart/2005/8/layout/chevron2"/>
    <dgm:cxn modelId="{34C4E8BC-D30D-4940-84E6-B1484B0E668A}" type="presParOf" srcId="{34DCF4D3-0EC5-4CB1-9FC6-5D4ACD05F091}" destId="{88018ABD-1181-456A-8D0C-5E23009CA572}" srcOrd="3" destOrd="0" presId="urn:microsoft.com/office/officeart/2005/8/layout/chevron2"/>
    <dgm:cxn modelId="{28E94007-0271-4021-AA00-86D09F599CE2}" type="presParOf" srcId="{34DCF4D3-0EC5-4CB1-9FC6-5D4ACD05F091}" destId="{05D73DE1-E54C-4B02-B9B6-F4BC316C7C61}" srcOrd="4" destOrd="0" presId="urn:microsoft.com/office/officeart/2005/8/layout/chevron2"/>
    <dgm:cxn modelId="{8BD7E760-A480-4CD3-A822-663911DD48A5}" type="presParOf" srcId="{05D73DE1-E54C-4B02-B9B6-F4BC316C7C61}" destId="{7D07F45A-D6EC-44A5-B1C6-C6A0584B23D0}" srcOrd="0" destOrd="0" presId="urn:microsoft.com/office/officeart/2005/8/layout/chevron2"/>
    <dgm:cxn modelId="{AF0EC68A-C8BC-4F92-B74C-2FFC95B46BD2}" type="presParOf" srcId="{05D73DE1-E54C-4B02-B9B6-F4BC316C7C61}" destId="{487564B5-C0CE-429C-AC82-358BB07C8B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2AC24B-9B8F-43F1-8049-4E1F4E83A6A5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AA168-7419-473C-9656-2338C50C399B}">
      <dgm:prSet phldrT="[Text]" custT="1"/>
      <dgm:spPr>
        <a:solidFill>
          <a:srgbClr val="FE0000"/>
        </a:solidFill>
      </dgm:spPr>
      <dgm:t>
        <a:bodyPr/>
        <a:lstStyle/>
        <a:p>
          <a:endParaRPr lang="id-ID" sz="600" dirty="0"/>
        </a:p>
        <a:p>
          <a:endParaRPr lang="id-ID" sz="900" dirty="0" smtClean="0"/>
        </a:p>
        <a:p>
          <a:r>
            <a:rPr lang="en-US" sz="900" dirty="0" smtClean="0"/>
            <a:t>TERSIER</a:t>
          </a:r>
          <a:endParaRPr lang="en-US" sz="900" dirty="0"/>
        </a:p>
      </dgm:t>
    </dgm:pt>
    <dgm:pt modelId="{6E23BBC9-94A4-4368-AA8A-871C4E79D989}" type="parTrans" cxnId="{E843584F-A65A-443E-8EFD-DCE4E95BB8FF}">
      <dgm:prSet/>
      <dgm:spPr/>
      <dgm:t>
        <a:bodyPr/>
        <a:lstStyle/>
        <a:p>
          <a:endParaRPr lang="en-US"/>
        </a:p>
      </dgm:t>
    </dgm:pt>
    <dgm:pt modelId="{1897D4F6-12A9-49E0-8487-C1769C82A1CC}" type="sibTrans" cxnId="{E843584F-A65A-443E-8EFD-DCE4E95BB8FF}">
      <dgm:prSet/>
      <dgm:spPr/>
      <dgm:t>
        <a:bodyPr/>
        <a:lstStyle/>
        <a:p>
          <a:endParaRPr lang="en-US"/>
        </a:p>
      </dgm:t>
    </dgm:pt>
    <dgm:pt modelId="{662FF599-66AC-4836-BF82-B01BFAF45D4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pPr marL="174625" indent="-117475"/>
          <a:r>
            <a:rPr lang="en-US" sz="1100" dirty="0">
              <a:solidFill>
                <a:schemeClr val="bg1"/>
              </a:solidFill>
            </a:rPr>
            <a:t>PERIKANAN TANGKAP</a:t>
          </a:r>
        </a:p>
      </dgm:t>
    </dgm:pt>
    <dgm:pt modelId="{F271E68A-13C5-458F-B00F-0C550A0F35E1}" type="parTrans" cxnId="{72D16839-BE85-433E-BC7A-EA6FD8E0F203}">
      <dgm:prSet/>
      <dgm:spPr/>
      <dgm:t>
        <a:bodyPr/>
        <a:lstStyle/>
        <a:p>
          <a:endParaRPr lang="en-US"/>
        </a:p>
      </dgm:t>
    </dgm:pt>
    <dgm:pt modelId="{5A12D819-67D7-4498-BE47-D4AC4E70C832}" type="sibTrans" cxnId="{72D16839-BE85-433E-BC7A-EA6FD8E0F203}">
      <dgm:prSet/>
      <dgm:spPr/>
      <dgm:t>
        <a:bodyPr/>
        <a:lstStyle/>
        <a:p>
          <a:endParaRPr lang="en-US"/>
        </a:p>
      </dgm:t>
    </dgm:pt>
    <dgm:pt modelId="{4A986EF2-6376-465F-A071-909ECEC7B05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pPr marL="174625" indent="-117475"/>
          <a:r>
            <a:rPr lang="en-US" sz="1100" dirty="0">
              <a:solidFill>
                <a:schemeClr val="bg1"/>
              </a:solidFill>
            </a:rPr>
            <a:t>PERIKANAN BUDIDAYA &amp; SEA FARMING</a:t>
          </a:r>
        </a:p>
      </dgm:t>
    </dgm:pt>
    <dgm:pt modelId="{DA565DB2-34E4-428A-B81C-6CEB2C9EAF5E}" type="parTrans" cxnId="{731A3AC3-72F6-4D41-930E-F9A87630EDA4}">
      <dgm:prSet/>
      <dgm:spPr/>
      <dgm:t>
        <a:bodyPr/>
        <a:lstStyle/>
        <a:p>
          <a:endParaRPr lang="en-US"/>
        </a:p>
      </dgm:t>
    </dgm:pt>
    <dgm:pt modelId="{FF4AAEF8-D5BA-40BB-AF43-E522B006126D}" type="sibTrans" cxnId="{731A3AC3-72F6-4D41-930E-F9A87630EDA4}">
      <dgm:prSet/>
      <dgm:spPr/>
      <dgm:t>
        <a:bodyPr/>
        <a:lstStyle/>
        <a:p>
          <a:endParaRPr lang="en-US"/>
        </a:p>
      </dgm:t>
    </dgm:pt>
    <dgm:pt modelId="{EF3B8912-93BF-4A4D-8E2F-7C1C242BFDBC}">
      <dgm:prSet phldrT="[Text]" custT="1"/>
      <dgm:spPr>
        <a:solidFill>
          <a:srgbClr val="FE0000"/>
        </a:solidFill>
      </dgm:spPr>
      <dgm:t>
        <a:bodyPr/>
        <a:lstStyle/>
        <a:p>
          <a:endParaRPr lang="id-ID" sz="600" dirty="0"/>
        </a:p>
        <a:p>
          <a:r>
            <a:rPr lang="en-US" sz="900" dirty="0"/>
            <a:t>KELEMBAGAAN</a:t>
          </a:r>
        </a:p>
      </dgm:t>
    </dgm:pt>
    <dgm:pt modelId="{FBC900CD-E3A1-4A2B-B4B2-DDCB219C323A}" type="parTrans" cxnId="{42F5C806-C181-462E-BCF0-4A422B1CFAA5}">
      <dgm:prSet/>
      <dgm:spPr/>
      <dgm:t>
        <a:bodyPr/>
        <a:lstStyle/>
        <a:p>
          <a:endParaRPr lang="en-US"/>
        </a:p>
      </dgm:t>
    </dgm:pt>
    <dgm:pt modelId="{5A3D4244-72EB-45C2-90AE-05E0B11485FF}" type="sibTrans" cxnId="{42F5C806-C181-462E-BCF0-4A422B1CFAA5}">
      <dgm:prSet/>
      <dgm:spPr/>
      <dgm:t>
        <a:bodyPr/>
        <a:lstStyle/>
        <a:p>
          <a:endParaRPr lang="en-US"/>
        </a:p>
      </dgm:t>
    </dgm:pt>
    <dgm:pt modelId="{CDAD52EF-6981-4067-900A-8E211B976817}">
      <dgm:prSet phldrT="[Text]" custT="1"/>
      <dgm:spPr>
        <a:solidFill>
          <a:srgbClr val="FE0000">
            <a:alpha val="89804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KOPERASI</a:t>
          </a:r>
        </a:p>
      </dgm:t>
    </dgm:pt>
    <dgm:pt modelId="{F8F03DE6-BF12-4021-9FBA-D304039628BD}" type="parTrans" cxnId="{34DC03B4-E3F4-47B8-8E1E-6C163CBAC7BC}">
      <dgm:prSet/>
      <dgm:spPr/>
      <dgm:t>
        <a:bodyPr/>
        <a:lstStyle/>
        <a:p>
          <a:endParaRPr lang="en-US"/>
        </a:p>
      </dgm:t>
    </dgm:pt>
    <dgm:pt modelId="{3BEAE444-5B47-4BC3-A9C0-DE0B13915E64}" type="sibTrans" cxnId="{34DC03B4-E3F4-47B8-8E1E-6C163CBAC7BC}">
      <dgm:prSet/>
      <dgm:spPr/>
      <dgm:t>
        <a:bodyPr/>
        <a:lstStyle/>
        <a:p>
          <a:endParaRPr lang="en-US"/>
        </a:p>
      </dgm:t>
    </dgm:pt>
    <dgm:pt modelId="{E498F489-A05E-41FB-96D0-E4300454197A}">
      <dgm:prSet phldrT="[Text]" custT="1"/>
      <dgm:spPr>
        <a:solidFill>
          <a:srgbClr val="FE0000">
            <a:alpha val="89804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KELOMPOK USAHA BERSAMA/SEJENIS</a:t>
          </a:r>
        </a:p>
      </dgm:t>
    </dgm:pt>
    <dgm:pt modelId="{E7519061-44BF-4134-9ADF-A6891D33B907}" type="parTrans" cxnId="{B1619ACD-38EC-4CB9-B0D8-11F6C92DEA61}">
      <dgm:prSet/>
      <dgm:spPr/>
      <dgm:t>
        <a:bodyPr/>
        <a:lstStyle/>
        <a:p>
          <a:endParaRPr lang="en-US"/>
        </a:p>
      </dgm:t>
    </dgm:pt>
    <dgm:pt modelId="{396EF1E6-0D64-48DB-AAC9-57340B4443A2}" type="sibTrans" cxnId="{B1619ACD-38EC-4CB9-B0D8-11F6C92DEA61}">
      <dgm:prSet/>
      <dgm:spPr/>
      <dgm:t>
        <a:bodyPr/>
        <a:lstStyle/>
        <a:p>
          <a:endParaRPr lang="en-US"/>
        </a:p>
      </dgm:t>
    </dgm:pt>
    <dgm:pt modelId="{88B8334F-5793-4B2A-A449-C1CF1D679364}">
      <dgm:prSet phldrT="[Text]" custT="1"/>
      <dgm:spPr>
        <a:solidFill>
          <a:srgbClr val="FE0000"/>
        </a:solidFill>
      </dgm:spPr>
      <dgm:t>
        <a:bodyPr/>
        <a:lstStyle/>
        <a:p>
          <a:endParaRPr lang="id-ID" sz="600" dirty="0"/>
        </a:p>
        <a:p>
          <a:r>
            <a:rPr lang="en-US" sz="900" dirty="0"/>
            <a:t>SEKUNDER</a:t>
          </a:r>
        </a:p>
      </dgm:t>
    </dgm:pt>
    <dgm:pt modelId="{EC07F423-F63C-40AC-8BF1-285DDD6CD116}" type="parTrans" cxnId="{44AC995B-91AA-44AF-886D-84610CE40239}">
      <dgm:prSet/>
      <dgm:spPr/>
      <dgm:t>
        <a:bodyPr/>
        <a:lstStyle/>
        <a:p>
          <a:endParaRPr lang="en-US"/>
        </a:p>
      </dgm:t>
    </dgm:pt>
    <dgm:pt modelId="{5E01F4AE-8FA7-43CA-A244-BA748BBED5DF}" type="sibTrans" cxnId="{44AC995B-91AA-44AF-886D-84610CE40239}">
      <dgm:prSet/>
      <dgm:spPr/>
      <dgm:t>
        <a:bodyPr/>
        <a:lstStyle/>
        <a:p>
          <a:endParaRPr lang="en-US"/>
        </a:p>
      </dgm:t>
    </dgm:pt>
    <dgm:pt modelId="{88ED239A-55A4-4367-B388-5A704C18CC11}">
      <dgm:prSet phldrT="[Text]" custT="1"/>
      <dgm:spPr>
        <a:solidFill>
          <a:srgbClr val="FE0000">
            <a:alpha val="90000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COLDSTORAGE &amp; INDUSTRI LAIN</a:t>
          </a:r>
        </a:p>
      </dgm:t>
    </dgm:pt>
    <dgm:pt modelId="{49C42A3D-4C2C-4758-8B5B-1CFE2764ADE7}" type="parTrans" cxnId="{151C441E-FD7D-495D-891D-0132FC6B29B3}">
      <dgm:prSet/>
      <dgm:spPr/>
      <dgm:t>
        <a:bodyPr/>
        <a:lstStyle/>
        <a:p>
          <a:endParaRPr lang="en-US"/>
        </a:p>
      </dgm:t>
    </dgm:pt>
    <dgm:pt modelId="{3491D719-D76B-4379-A46D-5886B1A3FCF0}" type="sibTrans" cxnId="{151C441E-FD7D-495D-891D-0132FC6B29B3}">
      <dgm:prSet/>
      <dgm:spPr/>
      <dgm:t>
        <a:bodyPr/>
        <a:lstStyle/>
        <a:p>
          <a:endParaRPr lang="en-US"/>
        </a:p>
      </dgm:t>
    </dgm:pt>
    <dgm:pt modelId="{C2BB8F43-0D1B-4031-94AF-94921CAEFA4A}">
      <dgm:prSet phldrT="[Text]" custT="1"/>
      <dgm:spPr>
        <a:solidFill>
          <a:srgbClr val="FE0000">
            <a:alpha val="90000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ECOTOURSM</a:t>
          </a:r>
        </a:p>
      </dgm:t>
    </dgm:pt>
    <dgm:pt modelId="{A2186D07-BBA0-4F17-8095-E4DD6CE51D70}" type="parTrans" cxnId="{C73F9557-EAFE-4908-9387-2F2E9A2C9C67}">
      <dgm:prSet/>
      <dgm:spPr/>
      <dgm:t>
        <a:bodyPr/>
        <a:lstStyle/>
        <a:p>
          <a:endParaRPr lang="en-US"/>
        </a:p>
      </dgm:t>
    </dgm:pt>
    <dgm:pt modelId="{2EC493F4-715D-4D1F-9453-E2DB14A8C052}" type="sibTrans" cxnId="{C73F9557-EAFE-4908-9387-2F2E9A2C9C67}">
      <dgm:prSet/>
      <dgm:spPr/>
      <dgm:t>
        <a:bodyPr/>
        <a:lstStyle/>
        <a:p>
          <a:endParaRPr lang="en-US"/>
        </a:p>
      </dgm:t>
    </dgm:pt>
    <dgm:pt modelId="{BABF95E4-3E73-4F9D-8471-9EC79C5C4E4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E0000"/>
        </a:solidFill>
      </dgm:spPr>
      <dgm:t>
        <a:bodyPr/>
        <a:lstStyle/>
        <a:p>
          <a:pPr marL="174625" indent="-117475"/>
          <a:r>
            <a:rPr lang="en-US" sz="1100" dirty="0">
              <a:solidFill>
                <a:schemeClr val="bg1"/>
              </a:solidFill>
            </a:rPr>
            <a:t>INDUSTRI OLAHAN RAKYAT</a:t>
          </a:r>
        </a:p>
      </dgm:t>
    </dgm:pt>
    <dgm:pt modelId="{E270A58D-D84B-45E5-806F-C7F28A698EC1}" type="parTrans" cxnId="{A49991A6-9284-4D94-9AB2-DD78FE91EDA8}">
      <dgm:prSet/>
      <dgm:spPr/>
      <dgm:t>
        <a:bodyPr/>
        <a:lstStyle/>
        <a:p>
          <a:endParaRPr lang="en-US"/>
        </a:p>
      </dgm:t>
    </dgm:pt>
    <dgm:pt modelId="{48296E10-CE67-4C9E-8B2A-424B9D7A01E1}" type="sibTrans" cxnId="{A49991A6-9284-4D94-9AB2-DD78FE91EDA8}">
      <dgm:prSet/>
      <dgm:spPr/>
      <dgm:t>
        <a:bodyPr/>
        <a:lstStyle/>
        <a:p>
          <a:endParaRPr lang="en-US"/>
        </a:p>
      </dgm:t>
    </dgm:pt>
    <dgm:pt modelId="{6394394C-F9C0-48B7-97C1-80CB7024A064}">
      <dgm:prSet phldrT="[Text]" custT="1"/>
      <dgm:spPr>
        <a:solidFill>
          <a:srgbClr val="FE0000">
            <a:alpha val="89804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USAHA SENDIRI</a:t>
          </a:r>
        </a:p>
      </dgm:t>
    </dgm:pt>
    <dgm:pt modelId="{A253B146-13C6-4506-93B7-79FE12508CCC}" type="parTrans" cxnId="{CB3ECC3B-D46A-4483-B755-16B808D00FDF}">
      <dgm:prSet/>
      <dgm:spPr/>
      <dgm:t>
        <a:bodyPr/>
        <a:lstStyle/>
        <a:p>
          <a:endParaRPr lang="en-US"/>
        </a:p>
      </dgm:t>
    </dgm:pt>
    <dgm:pt modelId="{CB0143E5-58A3-4F09-AFFB-AF0439A5856B}" type="sibTrans" cxnId="{CB3ECC3B-D46A-4483-B755-16B808D00FDF}">
      <dgm:prSet/>
      <dgm:spPr/>
      <dgm:t>
        <a:bodyPr/>
        <a:lstStyle/>
        <a:p>
          <a:endParaRPr lang="en-US"/>
        </a:p>
      </dgm:t>
    </dgm:pt>
    <dgm:pt modelId="{401CF975-81C8-4CB5-9055-10AB21DE543D}">
      <dgm:prSet phldrT="[Text]" custT="1"/>
      <dgm:spPr>
        <a:solidFill>
          <a:srgbClr val="FE0000">
            <a:alpha val="90000"/>
          </a:srgbClr>
        </a:solidFill>
      </dgm:spPr>
      <dgm:t>
        <a:bodyPr/>
        <a:lstStyle/>
        <a:p>
          <a:pPr marL="174625" indent="-112713"/>
          <a:r>
            <a:rPr lang="en-US" sz="1100" dirty="0">
              <a:solidFill>
                <a:schemeClr val="bg1"/>
              </a:solidFill>
            </a:rPr>
            <a:t>KAWASAN BUYER</a:t>
          </a:r>
        </a:p>
      </dgm:t>
    </dgm:pt>
    <dgm:pt modelId="{0F371ABA-D5F6-4EBF-BC09-1B9C66ED1278}" type="parTrans" cxnId="{DFBC39B8-6319-4301-AD6F-F0F571D29A77}">
      <dgm:prSet/>
      <dgm:spPr/>
      <dgm:t>
        <a:bodyPr/>
        <a:lstStyle/>
        <a:p>
          <a:endParaRPr lang="en-US"/>
        </a:p>
      </dgm:t>
    </dgm:pt>
    <dgm:pt modelId="{ED7F5027-C93C-4C45-A5A7-E699B57245A4}" type="sibTrans" cxnId="{DFBC39B8-6319-4301-AD6F-F0F571D29A77}">
      <dgm:prSet/>
      <dgm:spPr/>
      <dgm:t>
        <a:bodyPr/>
        <a:lstStyle/>
        <a:p>
          <a:endParaRPr lang="en-US"/>
        </a:p>
      </dgm:t>
    </dgm:pt>
    <dgm:pt modelId="{34DCF4D3-0EC5-4CB1-9FC6-5D4ACD05F091}" type="pres">
      <dgm:prSet presAssocID="{992AC24B-9B8F-43F1-8049-4E1F4E83A6A5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D5E590C-282E-46EF-8CE4-6F2045452BA2}" type="pres">
      <dgm:prSet presAssocID="{5D7AA168-7419-473C-9656-2338C50C399B}" presName="composite" presStyleCnt="0"/>
      <dgm:spPr/>
    </dgm:pt>
    <dgm:pt modelId="{F49AD6E3-4ABC-4765-A776-7A6EAC7438CD}" type="pres">
      <dgm:prSet presAssocID="{5D7AA168-7419-473C-9656-2338C50C39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F517E1-0BC4-4D19-A3E4-F4FE5DD201B2}" type="pres">
      <dgm:prSet presAssocID="{5D7AA168-7419-473C-9656-2338C50C399B}" presName="descendantText" presStyleLbl="alignAcc1" presStyleIdx="0" presStyleCnt="3" custScaleX="89326" custScaleY="11735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33F35E-87E8-4BD9-AF38-7E39908715DD}" type="pres">
      <dgm:prSet presAssocID="{1897D4F6-12A9-49E0-8487-C1769C82A1CC}" presName="sp" presStyleCnt="0"/>
      <dgm:spPr/>
    </dgm:pt>
    <dgm:pt modelId="{7189434B-D190-4C58-B1DC-1B1E1DC77260}" type="pres">
      <dgm:prSet presAssocID="{EF3B8912-93BF-4A4D-8E2F-7C1C242BFDBC}" presName="composite" presStyleCnt="0"/>
      <dgm:spPr/>
    </dgm:pt>
    <dgm:pt modelId="{1255920E-23F8-4430-BDBE-548E3F9B757A}" type="pres">
      <dgm:prSet presAssocID="{EF3B8912-93BF-4A4D-8E2F-7C1C242BFD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DC1F65-2211-464B-9EB6-066123506ED1}" type="pres">
      <dgm:prSet presAssocID="{EF3B8912-93BF-4A4D-8E2F-7C1C242BFDBC}" presName="descendantText" presStyleLbl="alignAcc1" presStyleIdx="1" presStyleCnt="3" custScaleX="87777" custScaleY="13219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018ABD-1181-456A-8D0C-5E23009CA572}" type="pres">
      <dgm:prSet presAssocID="{5A3D4244-72EB-45C2-90AE-05E0B11485FF}" presName="sp" presStyleCnt="0"/>
      <dgm:spPr/>
    </dgm:pt>
    <dgm:pt modelId="{05D73DE1-E54C-4B02-B9B6-F4BC316C7C61}" type="pres">
      <dgm:prSet presAssocID="{88B8334F-5793-4B2A-A449-C1CF1D679364}" presName="composite" presStyleCnt="0"/>
      <dgm:spPr/>
    </dgm:pt>
    <dgm:pt modelId="{7D07F45A-D6EC-44A5-B1C6-C6A0584B23D0}" type="pres">
      <dgm:prSet presAssocID="{88B8334F-5793-4B2A-A449-C1CF1D6793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7564B5-C0CE-429C-AC82-358BB07C8B50}" type="pres">
      <dgm:prSet presAssocID="{88B8334F-5793-4B2A-A449-C1CF1D679364}" presName="descendantText" presStyleLbl="alignAcc1" presStyleIdx="2" presStyleCnt="3" custScaleX="87777" custScaleY="12691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B3ECC3B-D46A-4483-B755-16B808D00FDF}" srcId="{EF3B8912-93BF-4A4D-8E2F-7C1C242BFDBC}" destId="{6394394C-F9C0-48B7-97C1-80CB7024A064}" srcOrd="2" destOrd="0" parTransId="{A253B146-13C6-4506-93B7-79FE12508CCC}" sibTransId="{CB0143E5-58A3-4F09-AFFB-AF0439A5856B}"/>
    <dgm:cxn modelId="{F1359F68-08EA-4309-AF59-28E792B1B99F}" type="presOf" srcId="{992AC24B-9B8F-43F1-8049-4E1F4E83A6A5}" destId="{34DCF4D3-0EC5-4CB1-9FC6-5D4ACD05F091}" srcOrd="0" destOrd="0" presId="urn:microsoft.com/office/officeart/2005/8/layout/chevron2"/>
    <dgm:cxn modelId="{AD011704-D300-4B51-B928-D86C0EAA90B6}" type="presOf" srcId="{BABF95E4-3E73-4F9D-8471-9EC79C5C4E45}" destId="{53F517E1-0BC4-4D19-A3E4-F4FE5DD201B2}" srcOrd="0" destOrd="2" presId="urn:microsoft.com/office/officeart/2005/8/layout/chevron2"/>
    <dgm:cxn modelId="{0CD18FA7-D1D9-489B-A180-0D7E71B87467}" type="presOf" srcId="{6394394C-F9C0-48B7-97C1-80CB7024A064}" destId="{15DC1F65-2211-464B-9EB6-066123506ED1}" srcOrd="0" destOrd="2" presId="urn:microsoft.com/office/officeart/2005/8/layout/chevron2"/>
    <dgm:cxn modelId="{41ABB37E-52DD-4473-AF81-A1AED9C90255}" type="presOf" srcId="{4A986EF2-6376-465F-A071-909ECEC7B053}" destId="{53F517E1-0BC4-4D19-A3E4-F4FE5DD201B2}" srcOrd="0" destOrd="1" presId="urn:microsoft.com/office/officeart/2005/8/layout/chevron2"/>
    <dgm:cxn modelId="{44AC995B-91AA-44AF-886D-84610CE40239}" srcId="{992AC24B-9B8F-43F1-8049-4E1F4E83A6A5}" destId="{88B8334F-5793-4B2A-A449-C1CF1D679364}" srcOrd="2" destOrd="0" parTransId="{EC07F423-F63C-40AC-8BF1-285DDD6CD116}" sibTransId="{5E01F4AE-8FA7-43CA-A244-BA748BBED5DF}"/>
    <dgm:cxn modelId="{DA41BE28-DE8A-407C-80FF-63D37F7DDDA1}" type="presOf" srcId="{88B8334F-5793-4B2A-A449-C1CF1D679364}" destId="{7D07F45A-D6EC-44A5-B1C6-C6A0584B23D0}" srcOrd="0" destOrd="0" presId="urn:microsoft.com/office/officeart/2005/8/layout/chevron2"/>
    <dgm:cxn modelId="{B1619ACD-38EC-4CB9-B0D8-11F6C92DEA61}" srcId="{EF3B8912-93BF-4A4D-8E2F-7C1C242BFDBC}" destId="{E498F489-A05E-41FB-96D0-E4300454197A}" srcOrd="1" destOrd="0" parTransId="{E7519061-44BF-4134-9ADF-A6891D33B907}" sibTransId="{396EF1E6-0D64-48DB-AAC9-57340B4443A2}"/>
    <dgm:cxn modelId="{907DCB50-3C4E-474A-B9EA-E83D0F36E388}" type="presOf" srcId="{88ED239A-55A4-4367-B388-5A704C18CC11}" destId="{487564B5-C0CE-429C-AC82-358BB07C8B50}" srcOrd="0" destOrd="0" presId="urn:microsoft.com/office/officeart/2005/8/layout/chevron2"/>
    <dgm:cxn modelId="{C73F9557-EAFE-4908-9387-2F2E9A2C9C67}" srcId="{88B8334F-5793-4B2A-A449-C1CF1D679364}" destId="{C2BB8F43-0D1B-4031-94AF-94921CAEFA4A}" srcOrd="2" destOrd="0" parTransId="{A2186D07-BBA0-4F17-8095-E4DD6CE51D70}" sibTransId="{2EC493F4-715D-4D1F-9453-E2DB14A8C052}"/>
    <dgm:cxn modelId="{4AE4F7C9-C77F-465D-B037-99BD6DCA6226}" type="presOf" srcId="{EF3B8912-93BF-4A4D-8E2F-7C1C242BFDBC}" destId="{1255920E-23F8-4430-BDBE-548E3F9B757A}" srcOrd="0" destOrd="0" presId="urn:microsoft.com/office/officeart/2005/8/layout/chevron2"/>
    <dgm:cxn modelId="{2401F6D0-2B15-4D1E-BDFD-3F6AABB8DE0C}" type="presOf" srcId="{401CF975-81C8-4CB5-9055-10AB21DE543D}" destId="{487564B5-C0CE-429C-AC82-358BB07C8B50}" srcOrd="0" destOrd="1" presId="urn:microsoft.com/office/officeart/2005/8/layout/chevron2"/>
    <dgm:cxn modelId="{E9F2C460-E171-48B9-87FF-9E0249E06993}" type="presOf" srcId="{E498F489-A05E-41FB-96D0-E4300454197A}" destId="{15DC1F65-2211-464B-9EB6-066123506ED1}" srcOrd="0" destOrd="1" presId="urn:microsoft.com/office/officeart/2005/8/layout/chevron2"/>
    <dgm:cxn modelId="{A49991A6-9284-4D94-9AB2-DD78FE91EDA8}" srcId="{5D7AA168-7419-473C-9656-2338C50C399B}" destId="{BABF95E4-3E73-4F9D-8471-9EC79C5C4E45}" srcOrd="2" destOrd="0" parTransId="{E270A58D-D84B-45E5-806F-C7F28A698EC1}" sibTransId="{48296E10-CE67-4C9E-8B2A-424B9D7A01E1}"/>
    <dgm:cxn modelId="{C890FE1F-BBA3-4093-9583-C2DB4726527C}" type="presOf" srcId="{C2BB8F43-0D1B-4031-94AF-94921CAEFA4A}" destId="{487564B5-C0CE-429C-AC82-358BB07C8B50}" srcOrd="0" destOrd="2" presId="urn:microsoft.com/office/officeart/2005/8/layout/chevron2"/>
    <dgm:cxn modelId="{46C385A2-20F3-4D52-9AE3-2328066D16AE}" type="presOf" srcId="{662FF599-66AC-4836-BF82-B01BFAF45D40}" destId="{53F517E1-0BC4-4D19-A3E4-F4FE5DD201B2}" srcOrd="0" destOrd="0" presId="urn:microsoft.com/office/officeart/2005/8/layout/chevron2"/>
    <dgm:cxn modelId="{FEBDB43A-710B-40D4-A4AA-BBEAED9C94A8}" type="presOf" srcId="{5D7AA168-7419-473C-9656-2338C50C399B}" destId="{F49AD6E3-4ABC-4765-A776-7A6EAC7438CD}" srcOrd="0" destOrd="0" presId="urn:microsoft.com/office/officeart/2005/8/layout/chevron2"/>
    <dgm:cxn modelId="{42F5C806-C181-462E-BCF0-4A422B1CFAA5}" srcId="{992AC24B-9B8F-43F1-8049-4E1F4E83A6A5}" destId="{EF3B8912-93BF-4A4D-8E2F-7C1C242BFDBC}" srcOrd="1" destOrd="0" parTransId="{FBC900CD-E3A1-4A2B-B4B2-DDCB219C323A}" sibTransId="{5A3D4244-72EB-45C2-90AE-05E0B11485FF}"/>
    <dgm:cxn modelId="{731A3AC3-72F6-4D41-930E-F9A87630EDA4}" srcId="{5D7AA168-7419-473C-9656-2338C50C399B}" destId="{4A986EF2-6376-465F-A071-909ECEC7B053}" srcOrd="1" destOrd="0" parTransId="{DA565DB2-34E4-428A-B81C-6CEB2C9EAF5E}" sibTransId="{FF4AAEF8-D5BA-40BB-AF43-E522B006126D}"/>
    <dgm:cxn modelId="{72D16839-BE85-433E-BC7A-EA6FD8E0F203}" srcId="{5D7AA168-7419-473C-9656-2338C50C399B}" destId="{662FF599-66AC-4836-BF82-B01BFAF45D40}" srcOrd="0" destOrd="0" parTransId="{F271E68A-13C5-458F-B00F-0C550A0F35E1}" sibTransId="{5A12D819-67D7-4498-BE47-D4AC4E70C832}"/>
    <dgm:cxn modelId="{DFBC39B8-6319-4301-AD6F-F0F571D29A77}" srcId="{88B8334F-5793-4B2A-A449-C1CF1D679364}" destId="{401CF975-81C8-4CB5-9055-10AB21DE543D}" srcOrd="1" destOrd="0" parTransId="{0F371ABA-D5F6-4EBF-BC09-1B9C66ED1278}" sibTransId="{ED7F5027-C93C-4C45-A5A7-E699B57245A4}"/>
    <dgm:cxn modelId="{E843584F-A65A-443E-8EFD-DCE4E95BB8FF}" srcId="{992AC24B-9B8F-43F1-8049-4E1F4E83A6A5}" destId="{5D7AA168-7419-473C-9656-2338C50C399B}" srcOrd="0" destOrd="0" parTransId="{6E23BBC9-94A4-4368-AA8A-871C4E79D989}" sibTransId="{1897D4F6-12A9-49E0-8487-C1769C82A1CC}"/>
    <dgm:cxn modelId="{34DC03B4-E3F4-47B8-8E1E-6C163CBAC7BC}" srcId="{EF3B8912-93BF-4A4D-8E2F-7C1C242BFDBC}" destId="{CDAD52EF-6981-4067-900A-8E211B976817}" srcOrd="0" destOrd="0" parTransId="{F8F03DE6-BF12-4021-9FBA-D304039628BD}" sibTransId="{3BEAE444-5B47-4BC3-A9C0-DE0B13915E64}"/>
    <dgm:cxn modelId="{EF7BD550-A46B-43DE-A2B2-C8F7A01B453A}" type="presOf" srcId="{CDAD52EF-6981-4067-900A-8E211B976817}" destId="{15DC1F65-2211-464B-9EB6-066123506ED1}" srcOrd="0" destOrd="0" presId="urn:microsoft.com/office/officeart/2005/8/layout/chevron2"/>
    <dgm:cxn modelId="{151C441E-FD7D-495D-891D-0132FC6B29B3}" srcId="{88B8334F-5793-4B2A-A449-C1CF1D679364}" destId="{88ED239A-55A4-4367-B388-5A704C18CC11}" srcOrd="0" destOrd="0" parTransId="{49C42A3D-4C2C-4758-8B5B-1CFE2764ADE7}" sibTransId="{3491D719-D76B-4379-A46D-5886B1A3FCF0}"/>
    <dgm:cxn modelId="{8A722336-DFB5-47A8-96D4-011A8BA4D315}" type="presParOf" srcId="{34DCF4D3-0EC5-4CB1-9FC6-5D4ACD05F091}" destId="{1D5E590C-282E-46EF-8CE4-6F2045452BA2}" srcOrd="0" destOrd="0" presId="urn:microsoft.com/office/officeart/2005/8/layout/chevron2"/>
    <dgm:cxn modelId="{C73AC6A6-0763-4B9B-9632-CB0B557C780E}" type="presParOf" srcId="{1D5E590C-282E-46EF-8CE4-6F2045452BA2}" destId="{F49AD6E3-4ABC-4765-A776-7A6EAC7438CD}" srcOrd="0" destOrd="0" presId="urn:microsoft.com/office/officeart/2005/8/layout/chevron2"/>
    <dgm:cxn modelId="{0716701E-AE3A-4230-AE9E-2DD676DE8252}" type="presParOf" srcId="{1D5E590C-282E-46EF-8CE4-6F2045452BA2}" destId="{53F517E1-0BC4-4D19-A3E4-F4FE5DD201B2}" srcOrd="1" destOrd="0" presId="urn:microsoft.com/office/officeart/2005/8/layout/chevron2"/>
    <dgm:cxn modelId="{1C66839E-6164-42CE-9688-6038A0C25AD4}" type="presParOf" srcId="{34DCF4D3-0EC5-4CB1-9FC6-5D4ACD05F091}" destId="{6133F35E-87E8-4BD9-AF38-7E39908715DD}" srcOrd="1" destOrd="0" presId="urn:microsoft.com/office/officeart/2005/8/layout/chevron2"/>
    <dgm:cxn modelId="{DDB9B4DD-B45C-4D50-B94E-8E1B1D7D9B18}" type="presParOf" srcId="{34DCF4D3-0EC5-4CB1-9FC6-5D4ACD05F091}" destId="{7189434B-D190-4C58-B1DC-1B1E1DC77260}" srcOrd="2" destOrd="0" presId="urn:microsoft.com/office/officeart/2005/8/layout/chevron2"/>
    <dgm:cxn modelId="{C0BA3C27-6ACF-4AAC-BCE0-5608637FCD54}" type="presParOf" srcId="{7189434B-D190-4C58-B1DC-1B1E1DC77260}" destId="{1255920E-23F8-4430-BDBE-548E3F9B757A}" srcOrd="0" destOrd="0" presId="urn:microsoft.com/office/officeart/2005/8/layout/chevron2"/>
    <dgm:cxn modelId="{21D760B5-FE62-43FC-ABF5-6845931FD170}" type="presParOf" srcId="{7189434B-D190-4C58-B1DC-1B1E1DC77260}" destId="{15DC1F65-2211-464B-9EB6-066123506ED1}" srcOrd="1" destOrd="0" presId="urn:microsoft.com/office/officeart/2005/8/layout/chevron2"/>
    <dgm:cxn modelId="{2F620B8F-8311-4CF3-BBD9-C95BBFDFCDF6}" type="presParOf" srcId="{34DCF4D3-0EC5-4CB1-9FC6-5D4ACD05F091}" destId="{88018ABD-1181-456A-8D0C-5E23009CA572}" srcOrd="3" destOrd="0" presId="urn:microsoft.com/office/officeart/2005/8/layout/chevron2"/>
    <dgm:cxn modelId="{566B0A30-2594-4E8D-8B9E-BBAB10215FBC}" type="presParOf" srcId="{34DCF4D3-0EC5-4CB1-9FC6-5D4ACD05F091}" destId="{05D73DE1-E54C-4B02-B9B6-F4BC316C7C61}" srcOrd="4" destOrd="0" presId="urn:microsoft.com/office/officeart/2005/8/layout/chevron2"/>
    <dgm:cxn modelId="{C9A15260-D9BC-45CE-A0B5-269A34293417}" type="presParOf" srcId="{05D73DE1-E54C-4B02-B9B6-F4BC316C7C61}" destId="{7D07F45A-D6EC-44A5-B1C6-C6A0584B23D0}" srcOrd="0" destOrd="0" presId="urn:microsoft.com/office/officeart/2005/8/layout/chevron2"/>
    <dgm:cxn modelId="{976C62B5-F226-48FF-B7EB-1766601401EF}" type="presParOf" srcId="{05D73DE1-E54C-4B02-B9B6-F4BC316C7C61}" destId="{487564B5-C0CE-429C-AC82-358BB07C8B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2AC24B-9B8F-43F1-8049-4E1F4E83A6A5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AA168-7419-473C-9656-2338C50C399B}">
      <dgm:prSet phldrT="[Text]" custT="1"/>
      <dgm:spPr>
        <a:solidFill>
          <a:srgbClr val="18AC3B"/>
        </a:solidFill>
      </dgm:spPr>
      <dgm:t>
        <a:bodyPr/>
        <a:lstStyle/>
        <a:p>
          <a:endParaRPr lang="id-ID" sz="500" dirty="0" smtClean="0">
            <a:solidFill>
              <a:schemeClr val="tx1"/>
            </a:solidFill>
          </a:endParaRPr>
        </a:p>
        <a:p>
          <a:r>
            <a:rPr lang="en-US" sz="900" dirty="0" smtClean="0">
              <a:solidFill>
                <a:schemeClr val="tx1"/>
              </a:solidFill>
            </a:rPr>
            <a:t>KESEHATAN </a:t>
          </a:r>
          <a:r>
            <a:rPr lang="en-US" sz="900" dirty="0">
              <a:solidFill>
                <a:schemeClr val="tx1"/>
              </a:solidFill>
            </a:rPr>
            <a:t>LINGKUNGAN</a:t>
          </a:r>
        </a:p>
      </dgm:t>
    </dgm:pt>
    <dgm:pt modelId="{6E23BBC9-94A4-4368-AA8A-871C4E79D989}" type="parTrans" cxnId="{E843584F-A65A-443E-8EFD-DCE4E95BB8FF}">
      <dgm:prSet/>
      <dgm:spPr/>
      <dgm:t>
        <a:bodyPr/>
        <a:lstStyle/>
        <a:p>
          <a:endParaRPr lang="en-US"/>
        </a:p>
      </dgm:t>
    </dgm:pt>
    <dgm:pt modelId="{1897D4F6-12A9-49E0-8487-C1769C82A1CC}" type="sibTrans" cxnId="{E843584F-A65A-443E-8EFD-DCE4E95BB8FF}">
      <dgm:prSet/>
      <dgm:spPr/>
      <dgm:t>
        <a:bodyPr/>
        <a:lstStyle/>
        <a:p>
          <a:endParaRPr lang="en-US"/>
        </a:p>
      </dgm:t>
    </dgm:pt>
    <dgm:pt modelId="{662FF599-66AC-4836-BF82-B01BFAF45D4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SANITASI DAN AIR BERSIH</a:t>
          </a:r>
        </a:p>
      </dgm:t>
    </dgm:pt>
    <dgm:pt modelId="{F271E68A-13C5-458F-B00F-0C550A0F35E1}" type="parTrans" cxnId="{72D16839-BE85-433E-BC7A-EA6FD8E0F203}">
      <dgm:prSet/>
      <dgm:spPr/>
      <dgm:t>
        <a:bodyPr/>
        <a:lstStyle/>
        <a:p>
          <a:endParaRPr lang="en-US"/>
        </a:p>
      </dgm:t>
    </dgm:pt>
    <dgm:pt modelId="{5A12D819-67D7-4498-BE47-D4AC4E70C832}" type="sibTrans" cxnId="{72D16839-BE85-433E-BC7A-EA6FD8E0F203}">
      <dgm:prSet/>
      <dgm:spPr/>
      <dgm:t>
        <a:bodyPr/>
        <a:lstStyle/>
        <a:p>
          <a:endParaRPr lang="en-US"/>
        </a:p>
      </dgm:t>
    </dgm:pt>
    <dgm:pt modelId="{4A986EF2-6376-465F-A071-909ECEC7B05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DRAINASE &amp; RESAPAN</a:t>
          </a:r>
        </a:p>
      </dgm:t>
    </dgm:pt>
    <dgm:pt modelId="{DA565DB2-34E4-428A-B81C-6CEB2C9EAF5E}" type="parTrans" cxnId="{731A3AC3-72F6-4D41-930E-F9A87630EDA4}">
      <dgm:prSet/>
      <dgm:spPr/>
      <dgm:t>
        <a:bodyPr/>
        <a:lstStyle/>
        <a:p>
          <a:endParaRPr lang="en-US"/>
        </a:p>
      </dgm:t>
    </dgm:pt>
    <dgm:pt modelId="{FF4AAEF8-D5BA-40BB-AF43-E522B006126D}" type="sibTrans" cxnId="{731A3AC3-72F6-4D41-930E-F9A87630EDA4}">
      <dgm:prSet/>
      <dgm:spPr/>
      <dgm:t>
        <a:bodyPr/>
        <a:lstStyle/>
        <a:p>
          <a:endParaRPr lang="en-US"/>
        </a:p>
      </dgm:t>
    </dgm:pt>
    <dgm:pt modelId="{EF3B8912-93BF-4A4D-8E2F-7C1C242BFDBC}">
      <dgm:prSet phldrT="[Text]" custT="1"/>
      <dgm:spPr>
        <a:solidFill>
          <a:srgbClr val="18AC3B"/>
        </a:solidFill>
      </dgm:spPr>
      <dgm:t>
        <a:bodyPr/>
        <a:lstStyle/>
        <a:p>
          <a:r>
            <a:rPr lang="en-US" sz="500" dirty="0" smtClean="0">
              <a:solidFill>
                <a:schemeClr val="tx1"/>
              </a:solidFill>
            </a:rPr>
            <a:t>I</a:t>
          </a:r>
          <a:endParaRPr lang="id-ID" sz="500" dirty="0" smtClean="0">
            <a:solidFill>
              <a:schemeClr val="tx1"/>
            </a:solidFill>
          </a:endParaRPr>
        </a:p>
        <a:p>
          <a:r>
            <a:rPr lang="en-US" sz="900" dirty="0" smtClean="0">
              <a:solidFill>
                <a:schemeClr val="tx1"/>
              </a:solidFill>
            </a:rPr>
            <a:t>FDAL</a:t>
          </a:r>
          <a:endParaRPr lang="en-US" sz="900" dirty="0">
            <a:solidFill>
              <a:schemeClr val="tx1"/>
            </a:solidFill>
          </a:endParaRPr>
        </a:p>
      </dgm:t>
    </dgm:pt>
    <dgm:pt modelId="{FBC900CD-E3A1-4A2B-B4B2-DDCB219C323A}" type="parTrans" cxnId="{42F5C806-C181-462E-BCF0-4A422B1CFAA5}">
      <dgm:prSet/>
      <dgm:spPr/>
      <dgm:t>
        <a:bodyPr/>
        <a:lstStyle/>
        <a:p>
          <a:endParaRPr lang="en-US"/>
        </a:p>
      </dgm:t>
    </dgm:pt>
    <dgm:pt modelId="{5A3D4244-72EB-45C2-90AE-05E0B11485FF}" type="sibTrans" cxnId="{42F5C806-C181-462E-BCF0-4A422B1CFAA5}">
      <dgm:prSet/>
      <dgm:spPr/>
      <dgm:t>
        <a:bodyPr/>
        <a:lstStyle/>
        <a:p>
          <a:endParaRPr lang="en-US"/>
        </a:p>
      </dgm:t>
    </dgm:pt>
    <dgm:pt modelId="{CDAD52EF-6981-4067-900A-8E211B976817}">
      <dgm:prSet phldrT="[Text]"/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JALAN &amp; JEMBATAN</a:t>
          </a:r>
        </a:p>
      </dgm:t>
    </dgm:pt>
    <dgm:pt modelId="{F8F03DE6-BF12-4021-9FBA-D304039628BD}" type="parTrans" cxnId="{34DC03B4-E3F4-47B8-8E1E-6C163CBAC7BC}">
      <dgm:prSet/>
      <dgm:spPr/>
      <dgm:t>
        <a:bodyPr/>
        <a:lstStyle/>
        <a:p>
          <a:endParaRPr lang="en-US"/>
        </a:p>
      </dgm:t>
    </dgm:pt>
    <dgm:pt modelId="{3BEAE444-5B47-4BC3-A9C0-DE0B13915E64}" type="sibTrans" cxnId="{34DC03B4-E3F4-47B8-8E1E-6C163CBAC7BC}">
      <dgm:prSet/>
      <dgm:spPr/>
      <dgm:t>
        <a:bodyPr/>
        <a:lstStyle/>
        <a:p>
          <a:endParaRPr lang="en-US"/>
        </a:p>
      </dgm:t>
    </dgm:pt>
    <dgm:pt modelId="{E498F489-A05E-41FB-96D0-E4300454197A}">
      <dgm:prSet phldrT="[Text]"/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DERMAGA</a:t>
          </a:r>
        </a:p>
      </dgm:t>
    </dgm:pt>
    <dgm:pt modelId="{E7519061-44BF-4134-9ADF-A6891D33B907}" type="parTrans" cxnId="{B1619ACD-38EC-4CB9-B0D8-11F6C92DEA61}">
      <dgm:prSet/>
      <dgm:spPr/>
      <dgm:t>
        <a:bodyPr/>
        <a:lstStyle/>
        <a:p>
          <a:endParaRPr lang="en-US"/>
        </a:p>
      </dgm:t>
    </dgm:pt>
    <dgm:pt modelId="{396EF1E6-0D64-48DB-AAC9-57340B4443A2}" type="sibTrans" cxnId="{B1619ACD-38EC-4CB9-B0D8-11F6C92DEA61}">
      <dgm:prSet/>
      <dgm:spPr/>
      <dgm:t>
        <a:bodyPr/>
        <a:lstStyle/>
        <a:p>
          <a:endParaRPr lang="en-US"/>
        </a:p>
      </dgm:t>
    </dgm:pt>
    <dgm:pt modelId="{88B8334F-5793-4B2A-A449-C1CF1D679364}">
      <dgm:prSet phldrT="[Text]" custT="1"/>
      <dgm:spPr>
        <a:solidFill>
          <a:srgbClr val="18AC3B"/>
        </a:solidFill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INFRASTRUKTUR WILAYAH PERIKANAN</a:t>
          </a:r>
        </a:p>
      </dgm:t>
    </dgm:pt>
    <dgm:pt modelId="{EC07F423-F63C-40AC-8BF1-285DDD6CD116}" type="parTrans" cxnId="{44AC995B-91AA-44AF-886D-84610CE40239}">
      <dgm:prSet/>
      <dgm:spPr/>
      <dgm:t>
        <a:bodyPr/>
        <a:lstStyle/>
        <a:p>
          <a:endParaRPr lang="en-US"/>
        </a:p>
      </dgm:t>
    </dgm:pt>
    <dgm:pt modelId="{5E01F4AE-8FA7-43CA-A244-BA748BBED5DF}" type="sibTrans" cxnId="{44AC995B-91AA-44AF-886D-84610CE40239}">
      <dgm:prSet/>
      <dgm:spPr/>
      <dgm:t>
        <a:bodyPr/>
        <a:lstStyle/>
        <a:p>
          <a:endParaRPr lang="en-US"/>
        </a:p>
      </dgm:t>
    </dgm:pt>
    <dgm:pt modelId="{88ED239A-55A4-4367-B388-5A704C18CC11}">
      <dgm:prSet phldrT="[Text]"/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TEMPAT PENDARATAN IKAN PLUS</a:t>
          </a:r>
        </a:p>
      </dgm:t>
    </dgm:pt>
    <dgm:pt modelId="{49C42A3D-4C2C-4758-8B5B-1CFE2764ADE7}" type="parTrans" cxnId="{151C441E-FD7D-495D-891D-0132FC6B29B3}">
      <dgm:prSet/>
      <dgm:spPr/>
      <dgm:t>
        <a:bodyPr/>
        <a:lstStyle/>
        <a:p>
          <a:endParaRPr lang="en-US"/>
        </a:p>
      </dgm:t>
    </dgm:pt>
    <dgm:pt modelId="{3491D719-D76B-4379-A46D-5886B1A3FCF0}" type="sibTrans" cxnId="{151C441E-FD7D-495D-891D-0132FC6B29B3}">
      <dgm:prSet/>
      <dgm:spPr/>
      <dgm:t>
        <a:bodyPr/>
        <a:lstStyle/>
        <a:p>
          <a:endParaRPr lang="en-US"/>
        </a:p>
      </dgm:t>
    </dgm:pt>
    <dgm:pt modelId="{C2BB8F43-0D1B-4031-94AF-94921CAEFA4A}">
      <dgm:prSet phldrT="[Text]"/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RUANG TERBUKA PESISIR</a:t>
          </a:r>
        </a:p>
      </dgm:t>
    </dgm:pt>
    <dgm:pt modelId="{A2186D07-BBA0-4F17-8095-E4DD6CE51D70}" type="parTrans" cxnId="{C73F9557-EAFE-4908-9387-2F2E9A2C9C67}">
      <dgm:prSet/>
      <dgm:spPr/>
      <dgm:t>
        <a:bodyPr/>
        <a:lstStyle/>
        <a:p>
          <a:endParaRPr lang="en-US"/>
        </a:p>
      </dgm:t>
    </dgm:pt>
    <dgm:pt modelId="{2EC493F4-715D-4D1F-9453-E2DB14A8C052}" type="sibTrans" cxnId="{C73F9557-EAFE-4908-9387-2F2E9A2C9C67}">
      <dgm:prSet/>
      <dgm:spPr/>
      <dgm:t>
        <a:bodyPr/>
        <a:lstStyle/>
        <a:p>
          <a:endParaRPr lang="en-US"/>
        </a:p>
      </dgm:t>
    </dgm:pt>
    <dgm:pt modelId="{BABF95E4-3E73-4F9D-8471-9EC79C5C4E4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PEM</a:t>
          </a:r>
          <a:r>
            <a:rPr lang="id-ID" dirty="0">
              <a:solidFill>
                <a:schemeClr val="tx1"/>
              </a:solidFill>
            </a:rPr>
            <a:t>U</a:t>
          </a:r>
          <a:r>
            <a:rPr lang="en-US" dirty="0">
              <a:solidFill>
                <a:schemeClr val="tx1"/>
              </a:solidFill>
            </a:rPr>
            <a:t>KIMAN</a:t>
          </a:r>
        </a:p>
      </dgm:t>
    </dgm:pt>
    <dgm:pt modelId="{E270A58D-D84B-45E5-806F-C7F28A698EC1}" type="parTrans" cxnId="{A49991A6-9284-4D94-9AB2-DD78FE91EDA8}">
      <dgm:prSet/>
      <dgm:spPr/>
      <dgm:t>
        <a:bodyPr/>
        <a:lstStyle/>
        <a:p>
          <a:endParaRPr lang="en-US"/>
        </a:p>
      </dgm:t>
    </dgm:pt>
    <dgm:pt modelId="{48296E10-CE67-4C9E-8B2A-424B9D7A01E1}" type="sibTrans" cxnId="{A49991A6-9284-4D94-9AB2-DD78FE91EDA8}">
      <dgm:prSet/>
      <dgm:spPr/>
      <dgm:t>
        <a:bodyPr/>
        <a:lstStyle/>
        <a:p>
          <a:endParaRPr lang="en-US"/>
        </a:p>
      </dgm:t>
    </dgm:pt>
    <dgm:pt modelId="{6394394C-F9C0-48B7-97C1-80CB7024A064}">
      <dgm:prSet phldrT="[Text]"/>
      <dgm:spPr>
        <a:solidFill>
          <a:srgbClr val="23E1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TEM</a:t>
          </a:r>
        </a:p>
      </dgm:t>
    </dgm:pt>
    <dgm:pt modelId="{A253B146-13C6-4506-93B7-79FE12508CCC}" type="parTrans" cxnId="{CB3ECC3B-D46A-4483-B755-16B808D00FDF}">
      <dgm:prSet/>
      <dgm:spPr/>
      <dgm:t>
        <a:bodyPr/>
        <a:lstStyle/>
        <a:p>
          <a:endParaRPr lang="en-US"/>
        </a:p>
      </dgm:t>
    </dgm:pt>
    <dgm:pt modelId="{CB0143E5-58A3-4F09-AFFB-AF0439A5856B}" type="sibTrans" cxnId="{CB3ECC3B-D46A-4483-B755-16B808D00FDF}">
      <dgm:prSet/>
      <dgm:spPr/>
      <dgm:t>
        <a:bodyPr/>
        <a:lstStyle/>
        <a:p>
          <a:endParaRPr lang="en-US"/>
        </a:p>
      </dgm:t>
    </dgm:pt>
    <dgm:pt modelId="{34DCF4D3-0EC5-4CB1-9FC6-5D4ACD05F091}" type="pres">
      <dgm:prSet presAssocID="{992AC24B-9B8F-43F1-8049-4E1F4E83A6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D5E590C-282E-46EF-8CE4-6F2045452BA2}" type="pres">
      <dgm:prSet presAssocID="{5D7AA168-7419-473C-9656-2338C50C399B}" presName="composite" presStyleCnt="0"/>
      <dgm:spPr/>
    </dgm:pt>
    <dgm:pt modelId="{F49AD6E3-4ABC-4765-A776-7A6EAC7438CD}" type="pres">
      <dgm:prSet presAssocID="{5D7AA168-7419-473C-9656-2338C50C39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F517E1-0BC4-4D19-A3E4-F4FE5DD201B2}" type="pres">
      <dgm:prSet presAssocID="{5D7AA168-7419-473C-9656-2338C50C399B}" presName="descendantText" presStyleLbl="alignAcc1" presStyleIdx="0" presStyleCnt="3" custScaleX="893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33F35E-87E8-4BD9-AF38-7E39908715DD}" type="pres">
      <dgm:prSet presAssocID="{1897D4F6-12A9-49E0-8487-C1769C82A1CC}" presName="sp" presStyleCnt="0"/>
      <dgm:spPr/>
    </dgm:pt>
    <dgm:pt modelId="{7189434B-D190-4C58-B1DC-1B1E1DC77260}" type="pres">
      <dgm:prSet presAssocID="{EF3B8912-93BF-4A4D-8E2F-7C1C242BFDBC}" presName="composite" presStyleCnt="0"/>
      <dgm:spPr/>
    </dgm:pt>
    <dgm:pt modelId="{1255920E-23F8-4430-BDBE-548E3F9B757A}" type="pres">
      <dgm:prSet presAssocID="{EF3B8912-93BF-4A4D-8E2F-7C1C242BFD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DC1F65-2211-464B-9EB6-066123506ED1}" type="pres">
      <dgm:prSet presAssocID="{EF3B8912-93BF-4A4D-8E2F-7C1C242BFDBC}" presName="descendantText" presStyleLbl="alignAcc1" presStyleIdx="1" presStyleCnt="3" custScaleX="887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018ABD-1181-456A-8D0C-5E23009CA572}" type="pres">
      <dgm:prSet presAssocID="{5A3D4244-72EB-45C2-90AE-05E0B11485FF}" presName="sp" presStyleCnt="0"/>
      <dgm:spPr/>
    </dgm:pt>
    <dgm:pt modelId="{05D73DE1-E54C-4B02-B9B6-F4BC316C7C61}" type="pres">
      <dgm:prSet presAssocID="{88B8334F-5793-4B2A-A449-C1CF1D679364}" presName="composite" presStyleCnt="0"/>
      <dgm:spPr/>
    </dgm:pt>
    <dgm:pt modelId="{7D07F45A-D6EC-44A5-B1C6-C6A0584B23D0}" type="pres">
      <dgm:prSet presAssocID="{88B8334F-5793-4B2A-A449-C1CF1D6793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7564B5-C0CE-429C-AC82-358BB07C8B50}" type="pres">
      <dgm:prSet presAssocID="{88B8334F-5793-4B2A-A449-C1CF1D679364}" presName="descendantText" presStyleLbl="alignAcc1" presStyleIdx="2" presStyleCnt="3" custScaleX="8876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7BAA0DE-55A7-4599-B58E-1DFDB1AF9126}" type="presOf" srcId="{4A986EF2-6376-465F-A071-909ECEC7B053}" destId="{53F517E1-0BC4-4D19-A3E4-F4FE5DD201B2}" srcOrd="0" destOrd="1" presId="urn:microsoft.com/office/officeart/2005/8/layout/chevron2"/>
    <dgm:cxn modelId="{8EC7FDF9-1588-4B99-B928-47F7A945B723}" type="presOf" srcId="{88ED239A-55A4-4367-B388-5A704C18CC11}" destId="{487564B5-C0CE-429C-AC82-358BB07C8B50}" srcOrd="0" destOrd="0" presId="urn:microsoft.com/office/officeart/2005/8/layout/chevron2"/>
    <dgm:cxn modelId="{6C6BF36E-2D0F-47FF-B2DC-081146C11B15}" type="presOf" srcId="{CDAD52EF-6981-4067-900A-8E211B976817}" destId="{15DC1F65-2211-464B-9EB6-066123506ED1}" srcOrd="0" destOrd="0" presId="urn:microsoft.com/office/officeart/2005/8/layout/chevron2"/>
    <dgm:cxn modelId="{151C441E-FD7D-495D-891D-0132FC6B29B3}" srcId="{88B8334F-5793-4B2A-A449-C1CF1D679364}" destId="{88ED239A-55A4-4367-B388-5A704C18CC11}" srcOrd="0" destOrd="0" parTransId="{49C42A3D-4C2C-4758-8B5B-1CFE2764ADE7}" sibTransId="{3491D719-D76B-4379-A46D-5886B1A3FCF0}"/>
    <dgm:cxn modelId="{C57034FF-D7E2-4312-9235-35888A00C83C}" type="presOf" srcId="{5D7AA168-7419-473C-9656-2338C50C399B}" destId="{F49AD6E3-4ABC-4765-A776-7A6EAC7438CD}" srcOrd="0" destOrd="0" presId="urn:microsoft.com/office/officeart/2005/8/layout/chevron2"/>
    <dgm:cxn modelId="{F670801C-2680-4B5C-83C5-8EE268CA6500}" type="presOf" srcId="{88B8334F-5793-4B2A-A449-C1CF1D679364}" destId="{7D07F45A-D6EC-44A5-B1C6-C6A0584B23D0}" srcOrd="0" destOrd="0" presId="urn:microsoft.com/office/officeart/2005/8/layout/chevron2"/>
    <dgm:cxn modelId="{44AC995B-91AA-44AF-886D-84610CE40239}" srcId="{992AC24B-9B8F-43F1-8049-4E1F4E83A6A5}" destId="{88B8334F-5793-4B2A-A449-C1CF1D679364}" srcOrd="2" destOrd="0" parTransId="{EC07F423-F63C-40AC-8BF1-285DDD6CD116}" sibTransId="{5E01F4AE-8FA7-43CA-A244-BA748BBED5DF}"/>
    <dgm:cxn modelId="{42F5C806-C181-462E-BCF0-4A422B1CFAA5}" srcId="{992AC24B-9B8F-43F1-8049-4E1F4E83A6A5}" destId="{EF3B8912-93BF-4A4D-8E2F-7C1C242BFDBC}" srcOrd="1" destOrd="0" parTransId="{FBC900CD-E3A1-4A2B-B4B2-DDCB219C323A}" sibTransId="{5A3D4244-72EB-45C2-90AE-05E0B11485FF}"/>
    <dgm:cxn modelId="{FFC70675-B26B-4E1B-9FF8-1F8C4CF5FCB9}" type="presOf" srcId="{E498F489-A05E-41FB-96D0-E4300454197A}" destId="{15DC1F65-2211-464B-9EB6-066123506ED1}" srcOrd="0" destOrd="1" presId="urn:microsoft.com/office/officeart/2005/8/layout/chevron2"/>
    <dgm:cxn modelId="{BDBA81BE-19A5-43DD-86A5-51CE5283DF4A}" type="presOf" srcId="{6394394C-F9C0-48B7-97C1-80CB7024A064}" destId="{15DC1F65-2211-464B-9EB6-066123506ED1}" srcOrd="0" destOrd="2" presId="urn:microsoft.com/office/officeart/2005/8/layout/chevron2"/>
    <dgm:cxn modelId="{455B3109-BFB1-4996-B4A3-E266A22D1DC0}" type="presOf" srcId="{EF3B8912-93BF-4A4D-8E2F-7C1C242BFDBC}" destId="{1255920E-23F8-4430-BDBE-548E3F9B757A}" srcOrd="0" destOrd="0" presId="urn:microsoft.com/office/officeart/2005/8/layout/chevron2"/>
    <dgm:cxn modelId="{0D3205F1-31CB-4C97-8B64-658E45D9169B}" type="presOf" srcId="{BABF95E4-3E73-4F9D-8471-9EC79C5C4E45}" destId="{53F517E1-0BC4-4D19-A3E4-F4FE5DD201B2}" srcOrd="0" destOrd="2" presId="urn:microsoft.com/office/officeart/2005/8/layout/chevron2"/>
    <dgm:cxn modelId="{422F6057-067D-42EE-86B7-5175A10558EC}" type="presOf" srcId="{C2BB8F43-0D1B-4031-94AF-94921CAEFA4A}" destId="{487564B5-C0CE-429C-AC82-358BB07C8B50}" srcOrd="0" destOrd="1" presId="urn:microsoft.com/office/officeart/2005/8/layout/chevron2"/>
    <dgm:cxn modelId="{B1619ACD-38EC-4CB9-B0D8-11F6C92DEA61}" srcId="{EF3B8912-93BF-4A4D-8E2F-7C1C242BFDBC}" destId="{E498F489-A05E-41FB-96D0-E4300454197A}" srcOrd="1" destOrd="0" parTransId="{E7519061-44BF-4134-9ADF-A6891D33B907}" sibTransId="{396EF1E6-0D64-48DB-AAC9-57340B4443A2}"/>
    <dgm:cxn modelId="{72D16839-BE85-433E-BC7A-EA6FD8E0F203}" srcId="{5D7AA168-7419-473C-9656-2338C50C399B}" destId="{662FF599-66AC-4836-BF82-B01BFAF45D40}" srcOrd="0" destOrd="0" parTransId="{F271E68A-13C5-458F-B00F-0C550A0F35E1}" sibTransId="{5A12D819-67D7-4498-BE47-D4AC4E70C832}"/>
    <dgm:cxn modelId="{D64286F3-F2B6-480A-B9A1-A09276163A32}" type="presOf" srcId="{662FF599-66AC-4836-BF82-B01BFAF45D40}" destId="{53F517E1-0BC4-4D19-A3E4-F4FE5DD201B2}" srcOrd="0" destOrd="0" presId="urn:microsoft.com/office/officeart/2005/8/layout/chevron2"/>
    <dgm:cxn modelId="{E843584F-A65A-443E-8EFD-DCE4E95BB8FF}" srcId="{992AC24B-9B8F-43F1-8049-4E1F4E83A6A5}" destId="{5D7AA168-7419-473C-9656-2338C50C399B}" srcOrd="0" destOrd="0" parTransId="{6E23BBC9-94A4-4368-AA8A-871C4E79D989}" sibTransId="{1897D4F6-12A9-49E0-8487-C1769C82A1CC}"/>
    <dgm:cxn modelId="{34DC03B4-E3F4-47B8-8E1E-6C163CBAC7BC}" srcId="{EF3B8912-93BF-4A4D-8E2F-7C1C242BFDBC}" destId="{CDAD52EF-6981-4067-900A-8E211B976817}" srcOrd="0" destOrd="0" parTransId="{F8F03DE6-BF12-4021-9FBA-D304039628BD}" sibTransId="{3BEAE444-5B47-4BC3-A9C0-DE0B13915E64}"/>
    <dgm:cxn modelId="{A49991A6-9284-4D94-9AB2-DD78FE91EDA8}" srcId="{5D7AA168-7419-473C-9656-2338C50C399B}" destId="{BABF95E4-3E73-4F9D-8471-9EC79C5C4E45}" srcOrd="2" destOrd="0" parTransId="{E270A58D-D84B-45E5-806F-C7F28A698EC1}" sibTransId="{48296E10-CE67-4C9E-8B2A-424B9D7A01E1}"/>
    <dgm:cxn modelId="{C20CE56B-A905-45CE-AEFA-54981F0677CB}" type="presOf" srcId="{992AC24B-9B8F-43F1-8049-4E1F4E83A6A5}" destId="{34DCF4D3-0EC5-4CB1-9FC6-5D4ACD05F091}" srcOrd="0" destOrd="0" presId="urn:microsoft.com/office/officeart/2005/8/layout/chevron2"/>
    <dgm:cxn modelId="{731A3AC3-72F6-4D41-930E-F9A87630EDA4}" srcId="{5D7AA168-7419-473C-9656-2338C50C399B}" destId="{4A986EF2-6376-465F-A071-909ECEC7B053}" srcOrd="1" destOrd="0" parTransId="{DA565DB2-34E4-428A-B81C-6CEB2C9EAF5E}" sibTransId="{FF4AAEF8-D5BA-40BB-AF43-E522B006126D}"/>
    <dgm:cxn modelId="{CB3ECC3B-D46A-4483-B755-16B808D00FDF}" srcId="{EF3B8912-93BF-4A4D-8E2F-7C1C242BFDBC}" destId="{6394394C-F9C0-48B7-97C1-80CB7024A064}" srcOrd="2" destOrd="0" parTransId="{A253B146-13C6-4506-93B7-79FE12508CCC}" sibTransId="{CB0143E5-58A3-4F09-AFFB-AF0439A5856B}"/>
    <dgm:cxn modelId="{C73F9557-EAFE-4908-9387-2F2E9A2C9C67}" srcId="{88B8334F-5793-4B2A-A449-C1CF1D679364}" destId="{C2BB8F43-0D1B-4031-94AF-94921CAEFA4A}" srcOrd="1" destOrd="0" parTransId="{A2186D07-BBA0-4F17-8095-E4DD6CE51D70}" sibTransId="{2EC493F4-715D-4D1F-9453-E2DB14A8C052}"/>
    <dgm:cxn modelId="{6A9184B4-4CA2-42EA-B43E-3FD24DA1555A}" type="presParOf" srcId="{34DCF4D3-0EC5-4CB1-9FC6-5D4ACD05F091}" destId="{1D5E590C-282E-46EF-8CE4-6F2045452BA2}" srcOrd="0" destOrd="0" presId="urn:microsoft.com/office/officeart/2005/8/layout/chevron2"/>
    <dgm:cxn modelId="{106F713C-6E93-4A21-99BA-A699565B01F3}" type="presParOf" srcId="{1D5E590C-282E-46EF-8CE4-6F2045452BA2}" destId="{F49AD6E3-4ABC-4765-A776-7A6EAC7438CD}" srcOrd="0" destOrd="0" presId="urn:microsoft.com/office/officeart/2005/8/layout/chevron2"/>
    <dgm:cxn modelId="{D344256D-4129-440B-87B5-3B4403F02125}" type="presParOf" srcId="{1D5E590C-282E-46EF-8CE4-6F2045452BA2}" destId="{53F517E1-0BC4-4D19-A3E4-F4FE5DD201B2}" srcOrd="1" destOrd="0" presId="urn:microsoft.com/office/officeart/2005/8/layout/chevron2"/>
    <dgm:cxn modelId="{D037B583-45BD-4CD4-90A4-52FA1A8A4A6B}" type="presParOf" srcId="{34DCF4D3-0EC5-4CB1-9FC6-5D4ACD05F091}" destId="{6133F35E-87E8-4BD9-AF38-7E39908715DD}" srcOrd="1" destOrd="0" presId="urn:microsoft.com/office/officeart/2005/8/layout/chevron2"/>
    <dgm:cxn modelId="{F6532092-0CB1-4BEB-8B8B-D123A064CF3E}" type="presParOf" srcId="{34DCF4D3-0EC5-4CB1-9FC6-5D4ACD05F091}" destId="{7189434B-D190-4C58-B1DC-1B1E1DC77260}" srcOrd="2" destOrd="0" presId="urn:microsoft.com/office/officeart/2005/8/layout/chevron2"/>
    <dgm:cxn modelId="{D4C1F2D8-CA46-42D1-8287-A28DB17E9661}" type="presParOf" srcId="{7189434B-D190-4C58-B1DC-1B1E1DC77260}" destId="{1255920E-23F8-4430-BDBE-548E3F9B757A}" srcOrd="0" destOrd="0" presId="urn:microsoft.com/office/officeart/2005/8/layout/chevron2"/>
    <dgm:cxn modelId="{372A8F97-D4E7-46F6-AFB8-C7F1BBFEE4FD}" type="presParOf" srcId="{7189434B-D190-4C58-B1DC-1B1E1DC77260}" destId="{15DC1F65-2211-464B-9EB6-066123506ED1}" srcOrd="1" destOrd="0" presId="urn:microsoft.com/office/officeart/2005/8/layout/chevron2"/>
    <dgm:cxn modelId="{5E4C7918-F338-4804-A509-241F0E637DFA}" type="presParOf" srcId="{34DCF4D3-0EC5-4CB1-9FC6-5D4ACD05F091}" destId="{88018ABD-1181-456A-8D0C-5E23009CA572}" srcOrd="3" destOrd="0" presId="urn:microsoft.com/office/officeart/2005/8/layout/chevron2"/>
    <dgm:cxn modelId="{7066A577-CD09-413C-9BE7-D4694DE73075}" type="presParOf" srcId="{34DCF4D3-0EC5-4CB1-9FC6-5D4ACD05F091}" destId="{05D73DE1-E54C-4B02-B9B6-F4BC316C7C61}" srcOrd="4" destOrd="0" presId="urn:microsoft.com/office/officeart/2005/8/layout/chevron2"/>
    <dgm:cxn modelId="{CD52F076-A8CF-473C-B798-6D65DB504B4E}" type="presParOf" srcId="{05D73DE1-E54C-4B02-B9B6-F4BC316C7C61}" destId="{7D07F45A-D6EC-44A5-B1C6-C6A0584B23D0}" srcOrd="0" destOrd="0" presId="urn:microsoft.com/office/officeart/2005/8/layout/chevron2"/>
    <dgm:cxn modelId="{CF0F09BF-6D38-47E7-8FB6-2D4921B34B8A}" type="presParOf" srcId="{05D73DE1-E54C-4B02-B9B6-F4BC316C7C61}" destId="{487564B5-C0CE-429C-AC82-358BB07C8B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20BBC0-EF12-47AB-8A39-16B7031B12AA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7684EFB4-C734-4F31-B24E-5C3BEBDBFA56}">
      <dgm:prSet phldrT="[Text]"/>
      <dgm:spPr/>
      <dgm:t>
        <a:bodyPr/>
        <a:lstStyle/>
        <a:p>
          <a:r>
            <a:rPr lang="id-ID" dirty="0" smtClean="0"/>
            <a:t>MPM</a:t>
          </a:r>
          <a:endParaRPr lang="id-ID" dirty="0"/>
        </a:p>
      </dgm:t>
    </dgm:pt>
    <dgm:pt modelId="{0F7A3ED8-6849-4E30-A615-0FE4694A7A29}" type="parTrans" cxnId="{A7729C94-73FD-467F-95C8-26BB35B20DAA}">
      <dgm:prSet/>
      <dgm:spPr/>
      <dgm:t>
        <a:bodyPr/>
        <a:lstStyle/>
        <a:p>
          <a:endParaRPr lang="id-ID"/>
        </a:p>
      </dgm:t>
    </dgm:pt>
    <dgm:pt modelId="{68B241C3-5F0B-46BE-92F4-0F69F34A4D3D}" type="sibTrans" cxnId="{A7729C94-73FD-467F-95C8-26BB35B20DAA}">
      <dgm:prSet/>
      <dgm:spPr/>
      <dgm:t>
        <a:bodyPr/>
        <a:lstStyle/>
        <a:p>
          <a:endParaRPr lang="id-ID"/>
        </a:p>
      </dgm:t>
    </dgm:pt>
    <dgm:pt modelId="{588E5C49-BA85-42ED-9D4A-CE3B6F9C4D1C}">
      <dgm:prSet phldrT="[Text]" custT="1"/>
      <dgm:spPr/>
      <dgm:t>
        <a:bodyPr/>
        <a:lstStyle/>
        <a:p>
          <a:r>
            <a:rPr lang="id-ID" sz="1600" dirty="0" smtClean="0"/>
            <a:t>MAJELIS/LEMBAGA</a:t>
          </a:r>
          <a:endParaRPr lang="id-ID" sz="1600" dirty="0"/>
        </a:p>
      </dgm:t>
    </dgm:pt>
    <dgm:pt modelId="{BED6AC8D-243E-4DCE-96D9-551FBE565901}" type="parTrans" cxnId="{79C4EF2C-1FB3-4168-BD96-EDEED5192A06}">
      <dgm:prSet/>
      <dgm:spPr/>
      <dgm:t>
        <a:bodyPr/>
        <a:lstStyle/>
        <a:p>
          <a:endParaRPr lang="id-ID"/>
        </a:p>
      </dgm:t>
    </dgm:pt>
    <dgm:pt modelId="{8B7A5D7B-64DE-4AA1-B202-F0AE419359FC}" type="sibTrans" cxnId="{79C4EF2C-1FB3-4168-BD96-EDEED5192A06}">
      <dgm:prSet/>
      <dgm:spPr/>
      <dgm:t>
        <a:bodyPr/>
        <a:lstStyle/>
        <a:p>
          <a:endParaRPr lang="id-ID"/>
        </a:p>
      </dgm:t>
    </dgm:pt>
    <dgm:pt modelId="{61695E0A-CCCB-4F14-A84E-86969AB64B1E}">
      <dgm:prSet phldrT="[Text]" custT="1"/>
      <dgm:spPr/>
      <dgm:t>
        <a:bodyPr/>
        <a:lstStyle/>
        <a:p>
          <a:r>
            <a:rPr lang="id-ID" sz="1600" dirty="0" smtClean="0"/>
            <a:t>ORTOM</a:t>
          </a:r>
          <a:endParaRPr lang="id-ID" sz="1600" dirty="0"/>
        </a:p>
      </dgm:t>
    </dgm:pt>
    <dgm:pt modelId="{7544FD8F-C171-4213-B3D3-8E9B0FBE57D7}" type="parTrans" cxnId="{DCD81D8C-9DEE-45D9-8EF3-3A510EF2D29E}">
      <dgm:prSet/>
      <dgm:spPr/>
      <dgm:t>
        <a:bodyPr/>
        <a:lstStyle/>
        <a:p>
          <a:endParaRPr lang="id-ID"/>
        </a:p>
      </dgm:t>
    </dgm:pt>
    <dgm:pt modelId="{33ABBC81-DF03-4C43-8F7B-EED9FA147215}" type="sibTrans" cxnId="{DCD81D8C-9DEE-45D9-8EF3-3A510EF2D29E}">
      <dgm:prSet/>
      <dgm:spPr/>
      <dgm:t>
        <a:bodyPr/>
        <a:lstStyle/>
        <a:p>
          <a:endParaRPr lang="id-ID"/>
        </a:p>
      </dgm:t>
    </dgm:pt>
    <dgm:pt modelId="{F13CAB6D-6FC9-4F5E-A42E-5C921E01C2ED}">
      <dgm:prSet phldrT="[Text]" custT="1"/>
      <dgm:spPr/>
      <dgm:t>
        <a:bodyPr/>
        <a:lstStyle/>
        <a:p>
          <a:r>
            <a:rPr lang="id-ID" sz="1600" dirty="0" smtClean="0"/>
            <a:t>PTM</a:t>
          </a:r>
          <a:endParaRPr lang="id-ID" sz="1600" dirty="0"/>
        </a:p>
      </dgm:t>
    </dgm:pt>
    <dgm:pt modelId="{E5FABE95-6972-4495-8BDB-16AD22B2DBAC}" type="parTrans" cxnId="{A008E340-E032-4A9C-A467-AD5CB1CB6A71}">
      <dgm:prSet/>
      <dgm:spPr/>
      <dgm:t>
        <a:bodyPr/>
        <a:lstStyle/>
        <a:p>
          <a:endParaRPr lang="id-ID"/>
        </a:p>
      </dgm:t>
    </dgm:pt>
    <dgm:pt modelId="{3A9E9624-EEB3-4372-AB79-C2B44DFF4884}" type="sibTrans" cxnId="{A008E340-E032-4A9C-A467-AD5CB1CB6A71}">
      <dgm:prSet/>
      <dgm:spPr/>
      <dgm:t>
        <a:bodyPr/>
        <a:lstStyle/>
        <a:p>
          <a:endParaRPr lang="id-ID"/>
        </a:p>
      </dgm:t>
    </dgm:pt>
    <dgm:pt modelId="{D3354702-3519-445F-B61B-D493DA36171C}">
      <dgm:prSet phldrT="[Text]" custT="1"/>
      <dgm:spPr/>
      <dgm:t>
        <a:bodyPr/>
        <a:lstStyle/>
        <a:p>
          <a:r>
            <a:rPr lang="id-ID" sz="1600" dirty="0" smtClean="0"/>
            <a:t>AUM NON PENDIDIKAN</a:t>
          </a:r>
          <a:endParaRPr lang="id-ID" sz="1600" dirty="0"/>
        </a:p>
      </dgm:t>
    </dgm:pt>
    <dgm:pt modelId="{F84F3F60-17C7-42DB-8567-86FB37A37262}" type="parTrans" cxnId="{F6975826-FD1E-4333-B00D-5437A4F9EE78}">
      <dgm:prSet/>
      <dgm:spPr/>
      <dgm:t>
        <a:bodyPr/>
        <a:lstStyle/>
        <a:p>
          <a:endParaRPr lang="id-ID"/>
        </a:p>
      </dgm:t>
    </dgm:pt>
    <dgm:pt modelId="{C1F2873F-F4B0-45A2-9BA3-838CB090F48E}" type="sibTrans" cxnId="{F6975826-FD1E-4333-B00D-5437A4F9EE78}">
      <dgm:prSet/>
      <dgm:spPr/>
      <dgm:t>
        <a:bodyPr/>
        <a:lstStyle/>
        <a:p>
          <a:endParaRPr lang="id-ID"/>
        </a:p>
      </dgm:t>
    </dgm:pt>
    <dgm:pt modelId="{7518788A-6EAB-4BEB-A20F-4D7ABD07D62A}">
      <dgm:prSet custT="1"/>
      <dgm:spPr/>
      <dgm:t>
        <a:bodyPr/>
        <a:lstStyle/>
        <a:p>
          <a:r>
            <a:rPr lang="id-ID" sz="1600" dirty="0" smtClean="0"/>
            <a:t>Pemerintah</a:t>
          </a:r>
          <a:endParaRPr lang="id-ID" sz="1600" dirty="0"/>
        </a:p>
      </dgm:t>
    </dgm:pt>
    <dgm:pt modelId="{5AADEEC4-DF83-4AE6-96DF-47428F9700BD}" type="parTrans" cxnId="{016AAD77-DC72-4EF2-B671-48C93FB99926}">
      <dgm:prSet/>
      <dgm:spPr/>
      <dgm:t>
        <a:bodyPr/>
        <a:lstStyle/>
        <a:p>
          <a:endParaRPr lang="id-ID"/>
        </a:p>
      </dgm:t>
    </dgm:pt>
    <dgm:pt modelId="{818846F8-86ED-4561-8BE4-92B5304AB41B}" type="sibTrans" cxnId="{016AAD77-DC72-4EF2-B671-48C93FB99926}">
      <dgm:prSet/>
      <dgm:spPr/>
      <dgm:t>
        <a:bodyPr/>
        <a:lstStyle/>
        <a:p>
          <a:endParaRPr lang="id-ID"/>
        </a:p>
      </dgm:t>
    </dgm:pt>
    <dgm:pt modelId="{0E469A5A-B9D9-4BCC-9BB7-B0E6D5E37829}">
      <dgm:prSet custT="1"/>
      <dgm:spPr/>
      <dgm:t>
        <a:bodyPr/>
        <a:lstStyle/>
        <a:p>
          <a:r>
            <a:rPr lang="id-ID" sz="1600" dirty="0" smtClean="0"/>
            <a:t>BUMN</a:t>
          </a:r>
          <a:endParaRPr lang="id-ID" sz="1600" dirty="0"/>
        </a:p>
      </dgm:t>
    </dgm:pt>
    <dgm:pt modelId="{39EC20F0-65B9-415B-BCA2-5D78F0F34C40}" type="parTrans" cxnId="{4176ADA0-4780-4536-B430-C3E5F944D661}">
      <dgm:prSet/>
      <dgm:spPr/>
      <dgm:t>
        <a:bodyPr/>
        <a:lstStyle/>
        <a:p>
          <a:endParaRPr lang="id-ID"/>
        </a:p>
      </dgm:t>
    </dgm:pt>
    <dgm:pt modelId="{9787B665-E81A-4A01-A20E-ADCD593FE4DC}" type="sibTrans" cxnId="{4176ADA0-4780-4536-B430-C3E5F944D661}">
      <dgm:prSet/>
      <dgm:spPr/>
      <dgm:t>
        <a:bodyPr/>
        <a:lstStyle/>
        <a:p>
          <a:endParaRPr lang="id-ID"/>
        </a:p>
      </dgm:t>
    </dgm:pt>
    <dgm:pt modelId="{A610B60C-3DB8-49B6-AACA-FB0A9DF74A6E}">
      <dgm:prSet custT="1"/>
      <dgm:spPr/>
      <dgm:t>
        <a:bodyPr/>
        <a:lstStyle/>
        <a:p>
          <a:r>
            <a:rPr lang="id-ID" sz="1600" dirty="0" smtClean="0"/>
            <a:t>BUMD</a:t>
          </a:r>
          <a:endParaRPr lang="id-ID" sz="1600" dirty="0"/>
        </a:p>
      </dgm:t>
    </dgm:pt>
    <dgm:pt modelId="{55BF5341-5A20-4938-87B0-6CE8DFDFC1C7}" type="parTrans" cxnId="{55EA5E35-4734-4049-8832-FA44B332581B}">
      <dgm:prSet/>
      <dgm:spPr/>
      <dgm:t>
        <a:bodyPr/>
        <a:lstStyle/>
        <a:p>
          <a:endParaRPr lang="id-ID"/>
        </a:p>
      </dgm:t>
    </dgm:pt>
    <dgm:pt modelId="{4CC3453B-97E8-43C1-9473-062FA2EF164D}" type="sibTrans" cxnId="{55EA5E35-4734-4049-8832-FA44B332581B}">
      <dgm:prSet/>
      <dgm:spPr/>
      <dgm:t>
        <a:bodyPr/>
        <a:lstStyle/>
        <a:p>
          <a:endParaRPr lang="id-ID"/>
        </a:p>
      </dgm:t>
    </dgm:pt>
    <dgm:pt modelId="{7E334364-9A1E-44FA-A088-7FCA6655C3EE}">
      <dgm:prSet custT="1"/>
      <dgm:spPr/>
      <dgm:t>
        <a:bodyPr/>
        <a:lstStyle/>
        <a:p>
          <a:r>
            <a:rPr lang="id-ID" sz="1600" dirty="0" smtClean="0"/>
            <a:t>SWASTA</a:t>
          </a:r>
          <a:endParaRPr lang="id-ID" sz="1600" dirty="0"/>
        </a:p>
      </dgm:t>
    </dgm:pt>
    <dgm:pt modelId="{9678B097-8C7F-495C-B26D-CA2D94B819D3}" type="parTrans" cxnId="{2EEC3BFD-FCEF-48CB-8386-52251A15D1A6}">
      <dgm:prSet/>
      <dgm:spPr/>
      <dgm:t>
        <a:bodyPr/>
        <a:lstStyle/>
        <a:p>
          <a:endParaRPr lang="id-ID"/>
        </a:p>
      </dgm:t>
    </dgm:pt>
    <dgm:pt modelId="{4E3EF85E-FD2A-4AE8-9508-8F2468F5101C}" type="sibTrans" cxnId="{2EEC3BFD-FCEF-48CB-8386-52251A15D1A6}">
      <dgm:prSet/>
      <dgm:spPr/>
      <dgm:t>
        <a:bodyPr/>
        <a:lstStyle/>
        <a:p>
          <a:endParaRPr lang="id-ID"/>
        </a:p>
      </dgm:t>
    </dgm:pt>
    <dgm:pt modelId="{56AF72D9-F277-4530-B848-C4920A3368B8}">
      <dgm:prSet custT="1"/>
      <dgm:spPr/>
      <dgm:t>
        <a:bodyPr/>
        <a:lstStyle/>
        <a:p>
          <a:r>
            <a:rPr lang="id-ID" sz="1400" dirty="0" smtClean="0"/>
            <a:t>PERORANGAN/</a:t>
          </a:r>
        </a:p>
        <a:p>
          <a:r>
            <a:rPr lang="id-ID" sz="1400" dirty="0" smtClean="0"/>
            <a:t>AKTIIVIS</a:t>
          </a:r>
          <a:endParaRPr lang="id-ID" sz="1400" dirty="0"/>
        </a:p>
      </dgm:t>
    </dgm:pt>
    <dgm:pt modelId="{1C667FE2-AD52-46C0-BEA3-B26947EE0C62}" type="parTrans" cxnId="{A688B925-E5FE-4724-A884-40F73D6202DF}">
      <dgm:prSet/>
      <dgm:spPr/>
      <dgm:t>
        <a:bodyPr/>
        <a:lstStyle/>
        <a:p>
          <a:endParaRPr lang="id-ID"/>
        </a:p>
      </dgm:t>
    </dgm:pt>
    <dgm:pt modelId="{13EA060E-884E-4F65-B0A3-95E2605AB197}" type="sibTrans" cxnId="{A688B925-E5FE-4724-A884-40F73D6202DF}">
      <dgm:prSet/>
      <dgm:spPr/>
      <dgm:t>
        <a:bodyPr/>
        <a:lstStyle/>
        <a:p>
          <a:endParaRPr lang="id-ID"/>
        </a:p>
      </dgm:t>
    </dgm:pt>
    <dgm:pt modelId="{8E6F3F8B-B841-47E6-8A22-5609B97B2111}">
      <dgm:prSet custT="1"/>
      <dgm:spPr/>
      <dgm:t>
        <a:bodyPr/>
        <a:lstStyle/>
        <a:p>
          <a:r>
            <a:rPr lang="id-ID" sz="1500" dirty="0" smtClean="0"/>
            <a:t>PERORANGAN/</a:t>
          </a:r>
        </a:p>
        <a:p>
          <a:r>
            <a:rPr lang="id-ID" sz="1500" dirty="0" smtClean="0"/>
            <a:t>AKTIIVIS</a:t>
          </a:r>
          <a:endParaRPr lang="id-ID" sz="1500" dirty="0"/>
        </a:p>
      </dgm:t>
    </dgm:pt>
    <dgm:pt modelId="{053FCC54-D298-4E34-A415-F48637626CFA}" type="sibTrans" cxnId="{24A70206-3896-47B2-B1C3-DF38F4CF9094}">
      <dgm:prSet/>
      <dgm:spPr/>
      <dgm:t>
        <a:bodyPr/>
        <a:lstStyle/>
        <a:p>
          <a:endParaRPr lang="id-ID"/>
        </a:p>
      </dgm:t>
    </dgm:pt>
    <dgm:pt modelId="{2E5C3EA9-30E0-492B-96AD-45306D4E47F9}" type="parTrans" cxnId="{24A70206-3896-47B2-B1C3-DF38F4CF9094}">
      <dgm:prSet/>
      <dgm:spPr/>
      <dgm:t>
        <a:bodyPr/>
        <a:lstStyle/>
        <a:p>
          <a:endParaRPr lang="id-ID"/>
        </a:p>
      </dgm:t>
    </dgm:pt>
    <dgm:pt modelId="{CB0F3609-77AC-4312-A4BE-211AEFE2F23E}" type="pres">
      <dgm:prSet presAssocID="{7020BBC0-EF12-47AB-8A39-16B7031B12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8485C95-ED89-4C50-B453-017EB2C02618}" type="pres">
      <dgm:prSet presAssocID="{7684EFB4-C734-4F31-B24E-5C3BEBDBFA56}" presName="centerShape" presStyleLbl="node0" presStyleIdx="0" presStyleCnt="1"/>
      <dgm:spPr/>
      <dgm:t>
        <a:bodyPr/>
        <a:lstStyle/>
        <a:p>
          <a:endParaRPr lang="id-ID"/>
        </a:p>
      </dgm:t>
    </dgm:pt>
    <dgm:pt modelId="{86BF317C-6E27-4E58-9933-F102D8AAF24A}" type="pres">
      <dgm:prSet presAssocID="{588E5C49-BA85-42ED-9D4A-CE3B6F9C4D1C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B4D296-47A6-45D0-99BE-0189EDC258FC}" type="pres">
      <dgm:prSet presAssocID="{588E5C49-BA85-42ED-9D4A-CE3B6F9C4D1C}" presName="dummy" presStyleCnt="0"/>
      <dgm:spPr/>
    </dgm:pt>
    <dgm:pt modelId="{E5A765A5-5686-4215-A795-85ED0D7F7D68}" type="pres">
      <dgm:prSet presAssocID="{8B7A5D7B-64DE-4AA1-B202-F0AE419359FC}" presName="sibTrans" presStyleLbl="sibTrans2D1" presStyleIdx="0" presStyleCnt="10"/>
      <dgm:spPr/>
      <dgm:t>
        <a:bodyPr/>
        <a:lstStyle/>
        <a:p>
          <a:endParaRPr lang="id-ID"/>
        </a:p>
      </dgm:t>
    </dgm:pt>
    <dgm:pt modelId="{3C5DF238-CA3A-4D21-91C4-BB311C67F86F}" type="pres">
      <dgm:prSet presAssocID="{61695E0A-CCCB-4F14-A84E-86969AB64B1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7DA217-B0AF-43A4-9B6E-C58BBAECC87F}" type="pres">
      <dgm:prSet presAssocID="{61695E0A-CCCB-4F14-A84E-86969AB64B1E}" presName="dummy" presStyleCnt="0"/>
      <dgm:spPr/>
    </dgm:pt>
    <dgm:pt modelId="{1F6EED0B-417C-48D0-BB6E-63BE2F15ECC5}" type="pres">
      <dgm:prSet presAssocID="{33ABBC81-DF03-4C43-8F7B-EED9FA147215}" presName="sibTrans" presStyleLbl="sibTrans2D1" presStyleIdx="1" presStyleCnt="10"/>
      <dgm:spPr/>
      <dgm:t>
        <a:bodyPr/>
        <a:lstStyle/>
        <a:p>
          <a:endParaRPr lang="id-ID"/>
        </a:p>
      </dgm:t>
    </dgm:pt>
    <dgm:pt modelId="{C99BA89E-B666-4B6D-8C0A-7267635D51A8}" type="pres">
      <dgm:prSet presAssocID="{F13CAB6D-6FC9-4F5E-A42E-5C921E01C2E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CA3869-0548-457A-83D8-AEA396F74C5C}" type="pres">
      <dgm:prSet presAssocID="{F13CAB6D-6FC9-4F5E-A42E-5C921E01C2ED}" presName="dummy" presStyleCnt="0"/>
      <dgm:spPr/>
    </dgm:pt>
    <dgm:pt modelId="{E21F92A7-FED7-4EDD-AF97-F96362E2DC2C}" type="pres">
      <dgm:prSet presAssocID="{3A9E9624-EEB3-4372-AB79-C2B44DFF4884}" presName="sibTrans" presStyleLbl="sibTrans2D1" presStyleIdx="2" presStyleCnt="10"/>
      <dgm:spPr/>
      <dgm:t>
        <a:bodyPr/>
        <a:lstStyle/>
        <a:p>
          <a:endParaRPr lang="id-ID"/>
        </a:p>
      </dgm:t>
    </dgm:pt>
    <dgm:pt modelId="{710A10D3-8E0D-4E91-8B53-D75932FBAB6E}" type="pres">
      <dgm:prSet presAssocID="{7518788A-6EAB-4BEB-A20F-4D7ABD07D62A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48B418-DDF1-45A5-815B-2FEB345E3217}" type="pres">
      <dgm:prSet presAssocID="{7518788A-6EAB-4BEB-A20F-4D7ABD07D62A}" presName="dummy" presStyleCnt="0"/>
      <dgm:spPr/>
    </dgm:pt>
    <dgm:pt modelId="{F9621481-758B-4B0F-A396-BA9DE50D3AF5}" type="pres">
      <dgm:prSet presAssocID="{818846F8-86ED-4561-8BE4-92B5304AB41B}" presName="sibTrans" presStyleLbl="sibTrans2D1" presStyleIdx="3" presStyleCnt="10"/>
      <dgm:spPr/>
      <dgm:t>
        <a:bodyPr/>
        <a:lstStyle/>
        <a:p>
          <a:endParaRPr lang="id-ID"/>
        </a:p>
      </dgm:t>
    </dgm:pt>
    <dgm:pt modelId="{20E0AD3B-0067-44D2-91B5-53152403B77E}" type="pres">
      <dgm:prSet presAssocID="{0E469A5A-B9D9-4BCC-9BB7-B0E6D5E3782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459870-90B9-4C9A-9F56-EDC1AE5B3C85}" type="pres">
      <dgm:prSet presAssocID="{0E469A5A-B9D9-4BCC-9BB7-B0E6D5E37829}" presName="dummy" presStyleCnt="0"/>
      <dgm:spPr/>
    </dgm:pt>
    <dgm:pt modelId="{64FCAC10-C20C-4EE7-AB36-B1BEF62A0F4C}" type="pres">
      <dgm:prSet presAssocID="{9787B665-E81A-4A01-A20E-ADCD593FE4DC}" presName="sibTrans" presStyleLbl="sibTrans2D1" presStyleIdx="4" presStyleCnt="10"/>
      <dgm:spPr/>
      <dgm:t>
        <a:bodyPr/>
        <a:lstStyle/>
        <a:p>
          <a:endParaRPr lang="id-ID"/>
        </a:p>
      </dgm:t>
    </dgm:pt>
    <dgm:pt modelId="{C392A16E-2EE0-4355-BA89-E96E71F0ED40}" type="pres">
      <dgm:prSet presAssocID="{A610B60C-3DB8-49B6-AACA-FB0A9DF74A6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F9DA5B-7C07-40EC-91DF-37547D23183B}" type="pres">
      <dgm:prSet presAssocID="{A610B60C-3DB8-49B6-AACA-FB0A9DF74A6E}" presName="dummy" presStyleCnt="0"/>
      <dgm:spPr/>
    </dgm:pt>
    <dgm:pt modelId="{244137C7-E06B-495C-A832-0793F57E7493}" type="pres">
      <dgm:prSet presAssocID="{4CC3453B-97E8-43C1-9473-062FA2EF164D}" presName="sibTrans" presStyleLbl="sibTrans2D1" presStyleIdx="5" presStyleCnt="10"/>
      <dgm:spPr/>
      <dgm:t>
        <a:bodyPr/>
        <a:lstStyle/>
        <a:p>
          <a:endParaRPr lang="id-ID"/>
        </a:p>
      </dgm:t>
    </dgm:pt>
    <dgm:pt modelId="{316BC365-D75E-41F5-9357-C59C7738B34B}" type="pres">
      <dgm:prSet presAssocID="{7E334364-9A1E-44FA-A088-7FCA6655C3EE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DC1774-36EA-4595-A6FB-2D67F6FA592E}" type="pres">
      <dgm:prSet presAssocID="{7E334364-9A1E-44FA-A088-7FCA6655C3EE}" presName="dummy" presStyleCnt="0"/>
      <dgm:spPr/>
    </dgm:pt>
    <dgm:pt modelId="{3D152BC5-0DB1-4187-9DE9-252EC65058FE}" type="pres">
      <dgm:prSet presAssocID="{4E3EF85E-FD2A-4AE8-9508-8F2468F5101C}" presName="sibTrans" presStyleLbl="sibTrans2D1" presStyleIdx="6" presStyleCnt="10"/>
      <dgm:spPr/>
      <dgm:t>
        <a:bodyPr/>
        <a:lstStyle/>
        <a:p>
          <a:endParaRPr lang="id-ID"/>
        </a:p>
      </dgm:t>
    </dgm:pt>
    <dgm:pt modelId="{0091B578-0813-4B9C-A1DB-F05E07790EE7}" type="pres">
      <dgm:prSet presAssocID="{56AF72D9-F277-4530-B848-C4920A3368B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5B3620-502B-484F-949F-54AE60A31627}" type="pres">
      <dgm:prSet presAssocID="{56AF72D9-F277-4530-B848-C4920A3368B8}" presName="dummy" presStyleCnt="0"/>
      <dgm:spPr/>
    </dgm:pt>
    <dgm:pt modelId="{425AFA4F-651C-4805-BB2E-316E27367DA8}" type="pres">
      <dgm:prSet presAssocID="{13EA060E-884E-4F65-B0A3-95E2605AB197}" presName="sibTrans" presStyleLbl="sibTrans2D1" presStyleIdx="7" presStyleCnt="10"/>
      <dgm:spPr/>
      <dgm:t>
        <a:bodyPr/>
        <a:lstStyle/>
        <a:p>
          <a:endParaRPr lang="id-ID"/>
        </a:p>
      </dgm:t>
    </dgm:pt>
    <dgm:pt modelId="{775B3097-39C2-4FF9-80CB-162B68507634}" type="pres">
      <dgm:prSet presAssocID="{8E6F3F8B-B841-47E6-8A22-5609B97B211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4D033A-20A8-4122-A8C6-4A3D71B877EB}" type="pres">
      <dgm:prSet presAssocID="{8E6F3F8B-B841-47E6-8A22-5609B97B2111}" presName="dummy" presStyleCnt="0"/>
      <dgm:spPr/>
    </dgm:pt>
    <dgm:pt modelId="{376E3D47-E955-49E4-8FF4-693FE4C898F2}" type="pres">
      <dgm:prSet presAssocID="{053FCC54-D298-4E34-A415-F48637626CFA}" presName="sibTrans" presStyleLbl="sibTrans2D1" presStyleIdx="8" presStyleCnt="10"/>
      <dgm:spPr/>
      <dgm:t>
        <a:bodyPr/>
        <a:lstStyle/>
        <a:p>
          <a:endParaRPr lang="id-ID"/>
        </a:p>
      </dgm:t>
    </dgm:pt>
    <dgm:pt modelId="{017F204C-76A9-4231-AE95-A4B8B3AF2530}" type="pres">
      <dgm:prSet presAssocID="{D3354702-3519-445F-B61B-D493DA36171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4CE0A4-4704-4933-B291-BCC401B4D1A0}" type="pres">
      <dgm:prSet presAssocID="{D3354702-3519-445F-B61B-D493DA36171C}" presName="dummy" presStyleCnt="0"/>
      <dgm:spPr/>
    </dgm:pt>
    <dgm:pt modelId="{737BE3F5-E042-459D-8F3D-347689DA4B1F}" type="pres">
      <dgm:prSet presAssocID="{C1F2873F-F4B0-45A2-9BA3-838CB090F48E}" presName="sibTrans" presStyleLbl="sibTrans2D1" presStyleIdx="9" presStyleCnt="10"/>
      <dgm:spPr/>
      <dgm:t>
        <a:bodyPr/>
        <a:lstStyle/>
        <a:p>
          <a:endParaRPr lang="id-ID"/>
        </a:p>
      </dgm:t>
    </dgm:pt>
  </dgm:ptLst>
  <dgm:cxnLst>
    <dgm:cxn modelId="{AD5B5DE4-9AE0-4436-AC7F-CD20CFEA648B}" type="presOf" srcId="{F13CAB6D-6FC9-4F5E-A42E-5C921E01C2ED}" destId="{C99BA89E-B666-4B6D-8C0A-7267635D51A8}" srcOrd="0" destOrd="0" presId="urn:microsoft.com/office/officeart/2005/8/layout/radial6"/>
    <dgm:cxn modelId="{55EA5E35-4734-4049-8832-FA44B332581B}" srcId="{7684EFB4-C734-4F31-B24E-5C3BEBDBFA56}" destId="{A610B60C-3DB8-49B6-AACA-FB0A9DF74A6E}" srcOrd="5" destOrd="0" parTransId="{55BF5341-5A20-4938-87B0-6CE8DFDFC1C7}" sibTransId="{4CC3453B-97E8-43C1-9473-062FA2EF164D}"/>
    <dgm:cxn modelId="{EE73C496-6980-44E6-8849-4683FA0A526C}" type="presOf" srcId="{D3354702-3519-445F-B61B-D493DA36171C}" destId="{017F204C-76A9-4231-AE95-A4B8B3AF2530}" srcOrd="0" destOrd="0" presId="urn:microsoft.com/office/officeart/2005/8/layout/radial6"/>
    <dgm:cxn modelId="{9487A486-3D5C-4EF6-8182-267995F29563}" type="presOf" srcId="{588E5C49-BA85-42ED-9D4A-CE3B6F9C4D1C}" destId="{86BF317C-6E27-4E58-9933-F102D8AAF24A}" srcOrd="0" destOrd="0" presId="urn:microsoft.com/office/officeart/2005/8/layout/radial6"/>
    <dgm:cxn modelId="{201C625D-75D2-4754-A4B1-E72538AD5DDA}" type="presOf" srcId="{13EA060E-884E-4F65-B0A3-95E2605AB197}" destId="{425AFA4F-651C-4805-BB2E-316E27367DA8}" srcOrd="0" destOrd="0" presId="urn:microsoft.com/office/officeart/2005/8/layout/radial6"/>
    <dgm:cxn modelId="{F3443AFF-BC88-485A-A802-1732707B8B85}" type="presOf" srcId="{7518788A-6EAB-4BEB-A20F-4D7ABD07D62A}" destId="{710A10D3-8E0D-4E91-8B53-D75932FBAB6E}" srcOrd="0" destOrd="0" presId="urn:microsoft.com/office/officeart/2005/8/layout/radial6"/>
    <dgm:cxn modelId="{2EEC3BFD-FCEF-48CB-8386-52251A15D1A6}" srcId="{7684EFB4-C734-4F31-B24E-5C3BEBDBFA56}" destId="{7E334364-9A1E-44FA-A088-7FCA6655C3EE}" srcOrd="6" destOrd="0" parTransId="{9678B097-8C7F-495C-B26D-CA2D94B819D3}" sibTransId="{4E3EF85E-FD2A-4AE8-9508-8F2468F5101C}"/>
    <dgm:cxn modelId="{DCD81D8C-9DEE-45D9-8EF3-3A510EF2D29E}" srcId="{7684EFB4-C734-4F31-B24E-5C3BEBDBFA56}" destId="{61695E0A-CCCB-4F14-A84E-86969AB64B1E}" srcOrd="1" destOrd="0" parTransId="{7544FD8F-C171-4213-B3D3-8E9B0FBE57D7}" sibTransId="{33ABBC81-DF03-4C43-8F7B-EED9FA147215}"/>
    <dgm:cxn modelId="{74D70C23-EE6C-4AF6-8447-53EF5A30E3AD}" type="presOf" srcId="{C1F2873F-F4B0-45A2-9BA3-838CB090F48E}" destId="{737BE3F5-E042-459D-8F3D-347689DA4B1F}" srcOrd="0" destOrd="0" presId="urn:microsoft.com/office/officeart/2005/8/layout/radial6"/>
    <dgm:cxn modelId="{79C4EF2C-1FB3-4168-BD96-EDEED5192A06}" srcId="{7684EFB4-C734-4F31-B24E-5C3BEBDBFA56}" destId="{588E5C49-BA85-42ED-9D4A-CE3B6F9C4D1C}" srcOrd="0" destOrd="0" parTransId="{BED6AC8D-243E-4DCE-96D9-551FBE565901}" sibTransId="{8B7A5D7B-64DE-4AA1-B202-F0AE419359FC}"/>
    <dgm:cxn modelId="{D75360C5-BF86-40D2-B5DF-7A0874418F3B}" type="presOf" srcId="{4CC3453B-97E8-43C1-9473-062FA2EF164D}" destId="{244137C7-E06B-495C-A832-0793F57E7493}" srcOrd="0" destOrd="0" presId="urn:microsoft.com/office/officeart/2005/8/layout/radial6"/>
    <dgm:cxn modelId="{8AAE91DD-079F-41E8-8F74-59648CC7780A}" type="presOf" srcId="{61695E0A-CCCB-4F14-A84E-86969AB64B1E}" destId="{3C5DF238-CA3A-4D21-91C4-BB311C67F86F}" srcOrd="0" destOrd="0" presId="urn:microsoft.com/office/officeart/2005/8/layout/radial6"/>
    <dgm:cxn modelId="{A688B925-E5FE-4724-A884-40F73D6202DF}" srcId="{7684EFB4-C734-4F31-B24E-5C3BEBDBFA56}" destId="{56AF72D9-F277-4530-B848-C4920A3368B8}" srcOrd="7" destOrd="0" parTransId="{1C667FE2-AD52-46C0-BEA3-B26947EE0C62}" sibTransId="{13EA060E-884E-4F65-B0A3-95E2605AB197}"/>
    <dgm:cxn modelId="{A008E340-E032-4A9C-A467-AD5CB1CB6A71}" srcId="{7684EFB4-C734-4F31-B24E-5C3BEBDBFA56}" destId="{F13CAB6D-6FC9-4F5E-A42E-5C921E01C2ED}" srcOrd="2" destOrd="0" parTransId="{E5FABE95-6972-4495-8BDB-16AD22B2DBAC}" sibTransId="{3A9E9624-EEB3-4372-AB79-C2B44DFF4884}"/>
    <dgm:cxn modelId="{F6975826-FD1E-4333-B00D-5437A4F9EE78}" srcId="{7684EFB4-C734-4F31-B24E-5C3BEBDBFA56}" destId="{D3354702-3519-445F-B61B-D493DA36171C}" srcOrd="9" destOrd="0" parTransId="{F84F3F60-17C7-42DB-8567-86FB37A37262}" sibTransId="{C1F2873F-F4B0-45A2-9BA3-838CB090F48E}"/>
    <dgm:cxn modelId="{4176ADA0-4780-4536-B430-C3E5F944D661}" srcId="{7684EFB4-C734-4F31-B24E-5C3BEBDBFA56}" destId="{0E469A5A-B9D9-4BCC-9BB7-B0E6D5E37829}" srcOrd="4" destOrd="0" parTransId="{39EC20F0-65B9-415B-BCA2-5D78F0F34C40}" sibTransId="{9787B665-E81A-4A01-A20E-ADCD593FE4DC}"/>
    <dgm:cxn modelId="{664517D3-170A-485D-9724-3CD9F279FDB9}" type="presOf" srcId="{3A9E9624-EEB3-4372-AB79-C2B44DFF4884}" destId="{E21F92A7-FED7-4EDD-AF97-F96362E2DC2C}" srcOrd="0" destOrd="0" presId="urn:microsoft.com/office/officeart/2005/8/layout/radial6"/>
    <dgm:cxn modelId="{836BC3EC-0105-47F0-B893-86BCC37B9F46}" type="presOf" srcId="{7E334364-9A1E-44FA-A088-7FCA6655C3EE}" destId="{316BC365-D75E-41F5-9357-C59C7738B34B}" srcOrd="0" destOrd="0" presId="urn:microsoft.com/office/officeart/2005/8/layout/radial6"/>
    <dgm:cxn modelId="{90A8D154-3178-4A7E-96CC-F48AAF829CC1}" type="presOf" srcId="{A610B60C-3DB8-49B6-AACA-FB0A9DF74A6E}" destId="{C392A16E-2EE0-4355-BA89-E96E71F0ED40}" srcOrd="0" destOrd="0" presId="urn:microsoft.com/office/officeart/2005/8/layout/radial6"/>
    <dgm:cxn modelId="{A7729C94-73FD-467F-95C8-26BB35B20DAA}" srcId="{7020BBC0-EF12-47AB-8A39-16B7031B12AA}" destId="{7684EFB4-C734-4F31-B24E-5C3BEBDBFA56}" srcOrd="0" destOrd="0" parTransId="{0F7A3ED8-6849-4E30-A615-0FE4694A7A29}" sibTransId="{68B241C3-5F0B-46BE-92F4-0F69F34A4D3D}"/>
    <dgm:cxn modelId="{F641183A-862A-4398-80C2-D0366AC61573}" type="presOf" srcId="{053FCC54-D298-4E34-A415-F48637626CFA}" destId="{376E3D47-E955-49E4-8FF4-693FE4C898F2}" srcOrd="0" destOrd="0" presId="urn:microsoft.com/office/officeart/2005/8/layout/radial6"/>
    <dgm:cxn modelId="{B5A062DC-E0E4-422B-B8A2-E0199185D60F}" type="presOf" srcId="{56AF72D9-F277-4530-B848-C4920A3368B8}" destId="{0091B578-0813-4B9C-A1DB-F05E07790EE7}" srcOrd="0" destOrd="0" presId="urn:microsoft.com/office/officeart/2005/8/layout/radial6"/>
    <dgm:cxn modelId="{26FFD17A-48FC-440A-992C-C1CD30B6B00A}" type="presOf" srcId="{8E6F3F8B-B841-47E6-8A22-5609B97B2111}" destId="{775B3097-39C2-4FF9-80CB-162B68507634}" srcOrd="0" destOrd="0" presId="urn:microsoft.com/office/officeart/2005/8/layout/radial6"/>
    <dgm:cxn modelId="{24A70206-3896-47B2-B1C3-DF38F4CF9094}" srcId="{7684EFB4-C734-4F31-B24E-5C3BEBDBFA56}" destId="{8E6F3F8B-B841-47E6-8A22-5609B97B2111}" srcOrd="8" destOrd="0" parTransId="{2E5C3EA9-30E0-492B-96AD-45306D4E47F9}" sibTransId="{053FCC54-D298-4E34-A415-F48637626CFA}"/>
    <dgm:cxn modelId="{77BDDB72-CD55-4368-B0C6-31852D758DDC}" type="presOf" srcId="{33ABBC81-DF03-4C43-8F7B-EED9FA147215}" destId="{1F6EED0B-417C-48D0-BB6E-63BE2F15ECC5}" srcOrd="0" destOrd="0" presId="urn:microsoft.com/office/officeart/2005/8/layout/radial6"/>
    <dgm:cxn modelId="{3703C8F2-1347-494C-A258-88FA5B25467D}" type="presOf" srcId="{7684EFB4-C734-4F31-B24E-5C3BEBDBFA56}" destId="{E8485C95-ED89-4C50-B453-017EB2C02618}" srcOrd="0" destOrd="0" presId="urn:microsoft.com/office/officeart/2005/8/layout/radial6"/>
    <dgm:cxn modelId="{EE675C59-7589-42B6-B524-80483DD1B2D0}" type="presOf" srcId="{8B7A5D7B-64DE-4AA1-B202-F0AE419359FC}" destId="{E5A765A5-5686-4215-A795-85ED0D7F7D68}" srcOrd="0" destOrd="0" presId="urn:microsoft.com/office/officeart/2005/8/layout/radial6"/>
    <dgm:cxn modelId="{ADF68353-7B7E-4F6F-BB93-24FC039CFECF}" type="presOf" srcId="{818846F8-86ED-4561-8BE4-92B5304AB41B}" destId="{F9621481-758B-4B0F-A396-BA9DE50D3AF5}" srcOrd="0" destOrd="0" presId="urn:microsoft.com/office/officeart/2005/8/layout/radial6"/>
    <dgm:cxn modelId="{7FFA9335-4545-4CEF-A4D7-CD75F78D9AC8}" type="presOf" srcId="{0E469A5A-B9D9-4BCC-9BB7-B0E6D5E37829}" destId="{20E0AD3B-0067-44D2-91B5-53152403B77E}" srcOrd="0" destOrd="0" presId="urn:microsoft.com/office/officeart/2005/8/layout/radial6"/>
    <dgm:cxn modelId="{016AAD77-DC72-4EF2-B671-48C93FB99926}" srcId="{7684EFB4-C734-4F31-B24E-5C3BEBDBFA56}" destId="{7518788A-6EAB-4BEB-A20F-4D7ABD07D62A}" srcOrd="3" destOrd="0" parTransId="{5AADEEC4-DF83-4AE6-96DF-47428F9700BD}" sibTransId="{818846F8-86ED-4561-8BE4-92B5304AB41B}"/>
    <dgm:cxn modelId="{F4A2CCC3-8497-4BB6-848E-6885F5341F58}" type="presOf" srcId="{7020BBC0-EF12-47AB-8A39-16B7031B12AA}" destId="{CB0F3609-77AC-4312-A4BE-211AEFE2F23E}" srcOrd="0" destOrd="0" presId="urn:microsoft.com/office/officeart/2005/8/layout/radial6"/>
    <dgm:cxn modelId="{999D9230-A5B9-4E2A-A440-19E2EA17EA02}" type="presOf" srcId="{9787B665-E81A-4A01-A20E-ADCD593FE4DC}" destId="{64FCAC10-C20C-4EE7-AB36-B1BEF62A0F4C}" srcOrd="0" destOrd="0" presId="urn:microsoft.com/office/officeart/2005/8/layout/radial6"/>
    <dgm:cxn modelId="{9DCECD5B-1FC3-4C42-9ABE-223D0FED649A}" type="presOf" srcId="{4E3EF85E-FD2A-4AE8-9508-8F2468F5101C}" destId="{3D152BC5-0DB1-4187-9DE9-252EC65058FE}" srcOrd="0" destOrd="0" presId="urn:microsoft.com/office/officeart/2005/8/layout/radial6"/>
    <dgm:cxn modelId="{77A8D1CF-1D33-404B-9D1B-17815CE71BCF}" type="presParOf" srcId="{CB0F3609-77AC-4312-A4BE-211AEFE2F23E}" destId="{E8485C95-ED89-4C50-B453-017EB2C02618}" srcOrd="0" destOrd="0" presId="urn:microsoft.com/office/officeart/2005/8/layout/radial6"/>
    <dgm:cxn modelId="{467A1C78-73E0-4406-B444-7B76208AE233}" type="presParOf" srcId="{CB0F3609-77AC-4312-A4BE-211AEFE2F23E}" destId="{86BF317C-6E27-4E58-9933-F102D8AAF24A}" srcOrd="1" destOrd="0" presId="urn:microsoft.com/office/officeart/2005/8/layout/radial6"/>
    <dgm:cxn modelId="{592E67EB-4287-40F7-8488-B5E6A8185041}" type="presParOf" srcId="{CB0F3609-77AC-4312-A4BE-211AEFE2F23E}" destId="{74B4D296-47A6-45D0-99BE-0189EDC258FC}" srcOrd="2" destOrd="0" presId="urn:microsoft.com/office/officeart/2005/8/layout/radial6"/>
    <dgm:cxn modelId="{9D78134C-FD97-4420-91B1-101D6E6ED609}" type="presParOf" srcId="{CB0F3609-77AC-4312-A4BE-211AEFE2F23E}" destId="{E5A765A5-5686-4215-A795-85ED0D7F7D68}" srcOrd="3" destOrd="0" presId="urn:microsoft.com/office/officeart/2005/8/layout/radial6"/>
    <dgm:cxn modelId="{BE95CAD2-CAD4-49A1-B704-D083C1B20AC4}" type="presParOf" srcId="{CB0F3609-77AC-4312-A4BE-211AEFE2F23E}" destId="{3C5DF238-CA3A-4D21-91C4-BB311C67F86F}" srcOrd="4" destOrd="0" presId="urn:microsoft.com/office/officeart/2005/8/layout/radial6"/>
    <dgm:cxn modelId="{5AD4FE46-455B-4D38-8356-C66C0A4E27DA}" type="presParOf" srcId="{CB0F3609-77AC-4312-A4BE-211AEFE2F23E}" destId="{897DA217-B0AF-43A4-9B6E-C58BBAECC87F}" srcOrd="5" destOrd="0" presId="urn:microsoft.com/office/officeart/2005/8/layout/radial6"/>
    <dgm:cxn modelId="{C85C45A1-9844-45E3-BFD4-4EC7FA9564C5}" type="presParOf" srcId="{CB0F3609-77AC-4312-A4BE-211AEFE2F23E}" destId="{1F6EED0B-417C-48D0-BB6E-63BE2F15ECC5}" srcOrd="6" destOrd="0" presId="urn:microsoft.com/office/officeart/2005/8/layout/radial6"/>
    <dgm:cxn modelId="{D2034436-6072-4879-8EF9-AAF01294D0C8}" type="presParOf" srcId="{CB0F3609-77AC-4312-A4BE-211AEFE2F23E}" destId="{C99BA89E-B666-4B6D-8C0A-7267635D51A8}" srcOrd="7" destOrd="0" presId="urn:microsoft.com/office/officeart/2005/8/layout/radial6"/>
    <dgm:cxn modelId="{221CFDA3-29F9-4AD3-8182-D42AB566354C}" type="presParOf" srcId="{CB0F3609-77AC-4312-A4BE-211AEFE2F23E}" destId="{EACA3869-0548-457A-83D8-AEA396F74C5C}" srcOrd="8" destOrd="0" presId="urn:microsoft.com/office/officeart/2005/8/layout/radial6"/>
    <dgm:cxn modelId="{8650C14F-D6A1-4831-8DA7-5991FDCEC0B8}" type="presParOf" srcId="{CB0F3609-77AC-4312-A4BE-211AEFE2F23E}" destId="{E21F92A7-FED7-4EDD-AF97-F96362E2DC2C}" srcOrd="9" destOrd="0" presId="urn:microsoft.com/office/officeart/2005/8/layout/radial6"/>
    <dgm:cxn modelId="{7B1A77CD-A872-4F04-9A4A-AEF1DFAC3799}" type="presParOf" srcId="{CB0F3609-77AC-4312-A4BE-211AEFE2F23E}" destId="{710A10D3-8E0D-4E91-8B53-D75932FBAB6E}" srcOrd="10" destOrd="0" presId="urn:microsoft.com/office/officeart/2005/8/layout/radial6"/>
    <dgm:cxn modelId="{468B645F-4F67-480E-B204-11FF3FD85484}" type="presParOf" srcId="{CB0F3609-77AC-4312-A4BE-211AEFE2F23E}" destId="{1948B418-DDF1-45A5-815B-2FEB345E3217}" srcOrd="11" destOrd="0" presId="urn:microsoft.com/office/officeart/2005/8/layout/radial6"/>
    <dgm:cxn modelId="{A59E33E0-3082-43DE-BA7B-E7AD0DD810A4}" type="presParOf" srcId="{CB0F3609-77AC-4312-A4BE-211AEFE2F23E}" destId="{F9621481-758B-4B0F-A396-BA9DE50D3AF5}" srcOrd="12" destOrd="0" presId="urn:microsoft.com/office/officeart/2005/8/layout/radial6"/>
    <dgm:cxn modelId="{C41D714C-04C0-480C-BB0F-353D1C61C23F}" type="presParOf" srcId="{CB0F3609-77AC-4312-A4BE-211AEFE2F23E}" destId="{20E0AD3B-0067-44D2-91B5-53152403B77E}" srcOrd="13" destOrd="0" presId="urn:microsoft.com/office/officeart/2005/8/layout/radial6"/>
    <dgm:cxn modelId="{C86F9477-12D9-4D83-A85B-29AA26CD1884}" type="presParOf" srcId="{CB0F3609-77AC-4312-A4BE-211AEFE2F23E}" destId="{8B459870-90B9-4C9A-9F56-EDC1AE5B3C85}" srcOrd="14" destOrd="0" presId="urn:microsoft.com/office/officeart/2005/8/layout/radial6"/>
    <dgm:cxn modelId="{CD6A0B6B-CDA6-4556-BDFB-73087DB0A8B2}" type="presParOf" srcId="{CB0F3609-77AC-4312-A4BE-211AEFE2F23E}" destId="{64FCAC10-C20C-4EE7-AB36-B1BEF62A0F4C}" srcOrd="15" destOrd="0" presId="urn:microsoft.com/office/officeart/2005/8/layout/radial6"/>
    <dgm:cxn modelId="{353E72B3-3AC5-48F4-AAB9-5E8AC174EECE}" type="presParOf" srcId="{CB0F3609-77AC-4312-A4BE-211AEFE2F23E}" destId="{C392A16E-2EE0-4355-BA89-E96E71F0ED40}" srcOrd="16" destOrd="0" presId="urn:microsoft.com/office/officeart/2005/8/layout/radial6"/>
    <dgm:cxn modelId="{2D838C52-94E4-4784-AC73-7832700ABCF7}" type="presParOf" srcId="{CB0F3609-77AC-4312-A4BE-211AEFE2F23E}" destId="{3EF9DA5B-7C07-40EC-91DF-37547D23183B}" srcOrd="17" destOrd="0" presId="urn:microsoft.com/office/officeart/2005/8/layout/radial6"/>
    <dgm:cxn modelId="{FD32BF66-9261-473B-A987-C9283D8C3179}" type="presParOf" srcId="{CB0F3609-77AC-4312-A4BE-211AEFE2F23E}" destId="{244137C7-E06B-495C-A832-0793F57E7493}" srcOrd="18" destOrd="0" presId="urn:microsoft.com/office/officeart/2005/8/layout/radial6"/>
    <dgm:cxn modelId="{859BD28E-1D0D-44CE-B934-E135F964B5AD}" type="presParOf" srcId="{CB0F3609-77AC-4312-A4BE-211AEFE2F23E}" destId="{316BC365-D75E-41F5-9357-C59C7738B34B}" srcOrd="19" destOrd="0" presId="urn:microsoft.com/office/officeart/2005/8/layout/radial6"/>
    <dgm:cxn modelId="{75A75564-FB7C-4384-8092-B3AB3873844F}" type="presParOf" srcId="{CB0F3609-77AC-4312-A4BE-211AEFE2F23E}" destId="{FFDC1774-36EA-4595-A6FB-2D67F6FA592E}" srcOrd="20" destOrd="0" presId="urn:microsoft.com/office/officeart/2005/8/layout/radial6"/>
    <dgm:cxn modelId="{8FD52C42-F0F8-4FBD-AF8B-E7D5E202FAEF}" type="presParOf" srcId="{CB0F3609-77AC-4312-A4BE-211AEFE2F23E}" destId="{3D152BC5-0DB1-4187-9DE9-252EC65058FE}" srcOrd="21" destOrd="0" presId="urn:microsoft.com/office/officeart/2005/8/layout/radial6"/>
    <dgm:cxn modelId="{5A82328E-F7E5-4057-80BC-E0F640A147CE}" type="presParOf" srcId="{CB0F3609-77AC-4312-A4BE-211AEFE2F23E}" destId="{0091B578-0813-4B9C-A1DB-F05E07790EE7}" srcOrd="22" destOrd="0" presId="urn:microsoft.com/office/officeart/2005/8/layout/radial6"/>
    <dgm:cxn modelId="{5F35423B-D26F-46B5-AD26-7BB1F136D23F}" type="presParOf" srcId="{CB0F3609-77AC-4312-A4BE-211AEFE2F23E}" destId="{7F5B3620-502B-484F-949F-54AE60A31627}" srcOrd="23" destOrd="0" presId="urn:microsoft.com/office/officeart/2005/8/layout/radial6"/>
    <dgm:cxn modelId="{6854AF16-8337-43B5-8C51-0ABA632B3FA5}" type="presParOf" srcId="{CB0F3609-77AC-4312-A4BE-211AEFE2F23E}" destId="{425AFA4F-651C-4805-BB2E-316E27367DA8}" srcOrd="24" destOrd="0" presId="urn:microsoft.com/office/officeart/2005/8/layout/radial6"/>
    <dgm:cxn modelId="{AC4D1123-33CF-46FB-A476-EA15958F2555}" type="presParOf" srcId="{CB0F3609-77AC-4312-A4BE-211AEFE2F23E}" destId="{775B3097-39C2-4FF9-80CB-162B68507634}" srcOrd="25" destOrd="0" presId="urn:microsoft.com/office/officeart/2005/8/layout/radial6"/>
    <dgm:cxn modelId="{6A745B9C-031A-499D-A6C5-B5D0B9E9F806}" type="presParOf" srcId="{CB0F3609-77AC-4312-A4BE-211AEFE2F23E}" destId="{BC4D033A-20A8-4122-A8C6-4A3D71B877EB}" srcOrd="26" destOrd="0" presId="urn:microsoft.com/office/officeart/2005/8/layout/radial6"/>
    <dgm:cxn modelId="{293B4106-FD7F-4FE5-8E55-C124D8988951}" type="presParOf" srcId="{CB0F3609-77AC-4312-A4BE-211AEFE2F23E}" destId="{376E3D47-E955-49E4-8FF4-693FE4C898F2}" srcOrd="27" destOrd="0" presId="urn:microsoft.com/office/officeart/2005/8/layout/radial6"/>
    <dgm:cxn modelId="{FB64A0A3-53A7-4BDA-85FC-6959A596119A}" type="presParOf" srcId="{CB0F3609-77AC-4312-A4BE-211AEFE2F23E}" destId="{017F204C-76A9-4231-AE95-A4B8B3AF2530}" srcOrd="28" destOrd="0" presId="urn:microsoft.com/office/officeart/2005/8/layout/radial6"/>
    <dgm:cxn modelId="{AED7EBEA-2BFB-4136-883B-670EFE36DE1C}" type="presParOf" srcId="{CB0F3609-77AC-4312-A4BE-211AEFE2F23E}" destId="{4A4CE0A4-4704-4933-B291-BCC401B4D1A0}" srcOrd="29" destOrd="0" presId="urn:microsoft.com/office/officeart/2005/8/layout/radial6"/>
    <dgm:cxn modelId="{F6BDF91F-F239-4A0C-B57E-8D7A0AE0BC8F}" type="presParOf" srcId="{CB0F3609-77AC-4312-A4BE-211AEFE2F23E}" destId="{737BE3F5-E042-459D-8F3D-347689DA4B1F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64B99-E502-4914-8714-71FC1F24A9E9}">
      <dsp:nvSpPr>
        <dsp:cNvPr id="0" name=""/>
        <dsp:cNvSpPr/>
      </dsp:nvSpPr>
      <dsp:spPr>
        <a:xfrm>
          <a:off x="3051183" y="1620756"/>
          <a:ext cx="1749423" cy="1688637"/>
        </a:xfrm>
        <a:prstGeom prst="gear9">
          <a:avLst/>
        </a:prstGeom>
        <a:solidFill>
          <a:srgbClr val="1BC34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LINGKUNGAN FISIK</a:t>
          </a:r>
        </a:p>
      </dsp:txBody>
      <dsp:txXfrm>
        <a:off x="3398352" y="2016311"/>
        <a:ext cx="1055085" cy="867994"/>
      </dsp:txXfrm>
    </dsp:sp>
    <dsp:sp modelId="{FA2663DF-33AA-456A-8C99-38CF41D7A70E}">
      <dsp:nvSpPr>
        <dsp:cNvPr id="0" name=""/>
        <dsp:cNvSpPr/>
      </dsp:nvSpPr>
      <dsp:spPr>
        <a:xfrm rot="516882">
          <a:off x="1624464" y="1316865"/>
          <a:ext cx="1706880" cy="1706880"/>
        </a:xfrm>
        <a:prstGeom prst="gear6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</a:rPr>
            <a:t>EKONOMI</a:t>
          </a:r>
        </a:p>
      </dsp:txBody>
      <dsp:txXfrm>
        <a:off x="2054176" y="1749174"/>
        <a:ext cx="847456" cy="842262"/>
      </dsp:txXfrm>
    </dsp:sp>
    <dsp:sp modelId="{FFEA2F34-23FB-4F7D-A5E7-BB7215DB2564}">
      <dsp:nvSpPr>
        <dsp:cNvPr id="0" name=""/>
        <dsp:cNvSpPr/>
      </dsp:nvSpPr>
      <dsp:spPr>
        <a:xfrm rot="20467494">
          <a:off x="2573117" y="225240"/>
          <a:ext cx="1672394" cy="1672394"/>
        </a:xfrm>
        <a:prstGeom prst="gear6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chemeClr val="bg1"/>
              </a:solidFill>
            </a:rPr>
            <a:t>SOSIAL</a:t>
          </a:r>
          <a:endParaRPr lang="en-US" sz="1300" b="1" kern="1200" dirty="0">
            <a:solidFill>
              <a:schemeClr val="bg1"/>
            </a:solidFill>
          </a:endParaRPr>
        </a:p>
      </dsp:txBody>
      <dsp:txXfrm rot="900000">
        <a:off x="2939922" y="592045"/>
        <a:ext cx="938784" cy="938784"/>
      </dsp:txXfrm>
    </dsp:sp>
    <dsp:sp modelId="{CACCA8E3-264F-4743-8978-F6B4010EC840}">
      <dsp:nvSpPr>
        <dsp:cNvPr id="0" name=""/>
        <dsp:cNvSpPr/>
      </dsp:nvSpPr>
      <dsp:spPr>
        <a:xfrm rot="772654">
          <a:off x="2667011" y="144568"/>
          <a:ext cx="3004108" cy="3004108"/>
        </a:xfrm>
        <a:prstGeom prst="circularArrow">
          <a:avLst>
            <a:gd name="adj1" fmla="val 4688"/>
            <a:gd name="adj2" fmla="val 299029"/>
            <a:gd name="adj3" fmla="val 2517941"/>
            <a:gd name="adj4" fmla="val 1585745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4D647-5361-4DE6-A6D4-CC815DBB07BE}">
      <dsp:nvSpPr>
        <dsp:cNvPr id="0" name=""/>
        <dsp:cNvSpPr/>
      </dsp:nvSpPr>
      <dsp:spPr>
        <a:xfrm>
          <a:off x="1247622" y="1076203"/>
          <a:ext cx="2182672" cy="21826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3BE0E-3B4F-4D81-99FC-E5E3BDBEF2FB}">
      <dsp:nvSpPr>
        <dsp:cNvPr id="0" name=""/>
        <dsp:cNvSpPr/>
      </dsp:nvSpPr>
      <dsp:spPr>
        <a:xfrm rot="773532">
          <a:off x="2119093" y="-90019"/>
          <a:ext cx="2353360" cy="23533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AD6E3-4ABC-4765-A776-7A6EAC7438CD}">
      <dsp:nvSpPr>
        <dsp:cNvPr id="0" name=""/>
        <dsp:cNvSpPr/>
      </dsp:nvSpPr>
      <dsp:spPr>
        <a:xfrm rot="5400000">
          <a:off x="-56072" y="130036"/>
          <a:ext cx="862831" cy="603981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PENDIDIKAN</a:t>
          </a:r>
        </a:p>
      </dsp:txBody>
      <dsp:txXfrm rot="-5400000">
        <a:off x="73354" y="302602"/>
        <a:ext cx="603981" cy="258850"/>
      </dsp:txXfrm>
    </dsp:sp>
    <dsp:sp modelId="{53F517E1-0BC4-4D19-A3E4-F4FE5DD201B2}">
      <dsp:nvSpPr>
        <dsp:cNvPr id="0" name=""/>
        <dsp:cNvSpPr/>
      </dsp:nvSpPr>
      <dsp:spPr>
        <a:xfrm rot="5400000">
          <a:off x="1771322" y="-946672"/>
          <a:ext cx="560840" cy="2455409"/>
        </a:xfrm>
        <a:prstGeom prst="round2SameRect">
          <a:avLst/>
        </a:prstGeom>
        <a:solidFill>
          <a:srgbClr val="FE0000"/>
        </a:solidFill>
        <a:ln w="10000" cap="flat" cmpd="sng" algn="ctr">
          <a:solidFill>
            <a:schemeClr val="accent6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APK &amp; IPM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KEAKSARAAN &amp; KESETARAAN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LIFE SKIL (PKH)</a:t>
          </a:r>
        </a:p>
      </dsp:txBody>
      <dsp:txXfrm rot="-5400000">
        <a:off x="824038" y="27990"/>
        <a:ext cx="2428031" cy="506084"/>
      </dsp:txXfrm>
    </dsp:sp>
    <dsp:sp modelId="{1255920E-23F8-4430-BDBE-548E3F9B757A}">
      <dsp:nvSpPr>
        <dsp:cNvPr id="0" name=""/>
        <dsp:cNvSpPr/>
      </dsp:nvSpPr>
      <dsp:spPr>
        <a:xfrm rot="5400000">
          <a:off x="-56072" y="841009"/>
          <a:ext cx="862831" cy="603981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KESEHATAN</a:t>
          </a:r>
        </a:p>
      </dsp:txBody>
      <dsp:txXfrm rot="-5400000">
        <a:off x="73354" y="1013575"/>
        <a:ext cx="603981" cy="258850"/>
      </dsp:txXfrm>
    </dsp:sp>
    <dsp:sp modelId="{15DC1F65-2211-464B-9EB6-066123506ED1}">
      <dsp:nvSpPr>
        <dsp:cNvPr id="0" name=""/>
        <dsp:cNvSpPr/>
      </dsp:nvSpPr>
      <dsp:spPr>
        <a:xfrm rot="5400000">
          <a:off x="1771322" y="-227948"/>
          <a:ext cx="560840" cy="2439906"/>
        </a:xfrm>
        <a:prstGeom prst="round2SameRect">
          <a:avLst/>
        </a:prstGeom>
        <a:solidFill>
          <a:srgbClr val="FE0000">
            <a:alpha val="89804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KESEHATAN MASYARAKAT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IBU DAN ANAK &amp; GIZI BURUK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SARPRAS KESEHATAN</a:t>
          </a:r>
        </a:p>
      </dsp:txBody>
      <dsp:txXfrm rot="-5400000">
        <a:off x="831789" y="738963"/>
        <a:ext cx="2412528" cy="506084"/>
      </dsp:txXfrm>
    </dsp:sp>
    <dsp:sp modelId="{7D07F45A-D6EC-44A5-B1C6-C6A0584B23D0}">
      <dsp:nvSpPr>
        <dsp:cNvPr id="0" name=""/>
        <dsp:cNvSpPr/>
      </dsp:nvSpPr>
      <dsp:spPr>
        <a:xfrm rot="5400000">
          <a:off x="-56072" y="1551981"/>
          <a:ext cx="862831" cy="603981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FASOS</a:t>
          </a:r>
        </a:p>
      </dsp:txBody>
      <dsp:txXfrm rot="-5400000">
        <a:off x="73354" y="1724547"/>
        <a:ext cx="603981" cy="258850"/>
      </dsp:txXfrm>
    </dsp:sp>
    <dsp:sp modelId="{487564B5-C0CE-429C-AC82-358BB07C8B50}">
      <dsp:nvSpPr>
        <dsp:cNvPr id="0" name=""/>
        <dsp:cNvSpPr/>
      </dsp:nvSpPr>
      <dsp:spPr>
        <a:xfrm rot="5400000">
          <a:off x="1771322" y="483024"/>
          <a:ext cx="560840" cy="2439906"/>
        </a:xfrm>
        <a:prstGeom prst="round2SameRect">
          <a:avLst/>
        </a:prstGeom>
        <a:solidFill>
          <a:srgbClr val="FE0000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RUMAH IBADAH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BALAI WARGA</a:t>
          </a:r>
        </a:p>
      </dsp:txBody>
      <dsp:txXfrm rot="-5400000">
        <a:off x="831789" y="1449935"/>
        <a:ext cx="2412528" cy="506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AD6E3-4ABC-4765-A776-7A6EAC7438CD}">
      <dsp:nvSpPr>
        <dsp:cNvPr id="0" name=""/>
        <dsp:cNvSpPr/>
      </dsp:nvSpPr>
      <dsp:spPr>
        <a:xfrm rot="5400000">
          <a:off x="3026968" y="172977"/>
          <a:ext cx="819613" cy="573729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 dirty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TERSIER</a:t>
          </a:r>
          <a:endParaRPr lang="en-US" sz="900" kern="1200" dirty="0"/>
        </a:p>
      </dsp:txBody>
      <dsp:txXfrm rot="-5400000">
        <a:off x="3149911" y="336900"/>
        <a:ext cx="573729" cy="245884"/>
      </dsp:txXfrm>
    </dsp:sp>
    <dsp:sp modelId="{53F517E1-0BC4-4D19-A3E4-F4FE5DD201B2}">
      <dsp:nvSpPr>
        <dsp:cNvPr id="0" name=""/>
        <dsp:cNvSpPr/>
      </dsp:nvSpPr>
      <dsp:spPr>
        <a:xfrm rot="16200000">
          <a:off x="1219015" y="-1128865"/>
          <a:ext cx="625520" cy="2890830"/>
        </a:xfrm>
        <a:prstGeom prst="round2SameRect">
          <a:avLst/>
        </a:prstGeom>
        <a:solidFill>
          <a:srgbClr val="FE0000"/>
        </a:solidFill>
        <a:ln w="10000" cap="flat" cmpd="sng" algn="ctr">
          <a:solidFill>
            <a:schemeClr val="accent6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174625" lvl="1" indent="-11747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PERIKANAN TANGKAP</a:t>
          </a:r>
        </a:p>
        <a:p>
          <a:pPr marL="174625" lvl="1" indent="-11747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PERIKANAN BUDIDAYA &amp; SEA FARMING</a:t>
          </a:r>
        </a:p>
        <a:p>
          <a:pPr marL="174625" lvl="1" indent="-11747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INDUSTRI OLAHAN RAKYAT</a:t>
          </a:r>
        </a:p>
      </dsp:txBody>
      <dsp:txXfrm rot="5400000">
        <a:off x="116896" y="34324"/>
        <a:ext cx="2860295" cy="564450"/>
      </dsp:txXfrm>
    </dsp:sp>
    <dsp:sp modelId="{1255920E-23F8-4430-BDBE-548E3F9B757A}">
      <dsp:nvSpPr>
        <dsp:cNvPr id="0" name=""/>
        <dsp:cNvSpPr/>
      </dsp:nvSpPr>
      <dsp:spPr>
        <a:xfrm rot="5400000">
          <a:off x="3001903" y="886290"/>
          <a:ext cx="819613" cy="573729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 dirty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KELEMBAGAAN</a:t>
          </a:r>
        </a:p>
      </dsp:txBody>
      <dsp:txXfrm rot="-5400000">
        <a:off x="3124846" y="1050213"/>
        <a:ext cx="573729" cy="245884"/>
      </dsp:txXfrm>
    </dsp:sp>
    <dsp:sp modelId="{15DC1F65-2211-464B-9EB6-066123506ED1}">
      <dsp:nvSpPr>
        <dsp:cNvPr id="0" name=""/>
        <dsp:cNvSpPr/>
      </dsp:nvSpPr>
      <dsp:spPr>
        <a:xfrm rot="16200000">
          <a:off x="1154576" y="-390627"/>
          <a:ext cx="704267" cy="2840700"/>
        </a:xfrm>
        <a:prstGeom prst="round2SameRect">
          <a:avLst/>
        </a:prstGeom>
        <a:solidFill>
          <a:srgbClr val="FE0000">
            <a:alpha val="89804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KOPERASI</a:t>
          </a:r>
        </a:p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KELOMPOK USAHA BERSAMA/SEJENIS</a:t>
          </a:r>
        </a:p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USAHA SENDIRI</a:t>
          </a:r>
        </a:p>
      </dsp:txBody>
      <dsp:txXfrm rot="5400000">
        <a:off x="120739" y="711968"/>
        <a:ext cx="2806321" cy="635509"/>
      </dsp:txXfrm>
    </dsp:sp>
    <dsp:sp modelId="{7D07F45A-D6EC-44A5-B1C6-C6A0584B23D0}">
      <dsp:nvSpPr>
        <dsp:cNvPr id="0" name=""/>
        <dsp:cNvSpPr/>
      </dsp:nvSpPr>
      <dsp:spPr>
        <a:xfrm rot="5400000">
          <a:off x="3001903" y="1585538"/>
          <a:ext cx="819613" cy="573729"/>
        </a:xfrm>
        <a:prstGeom prst="chevron">
          <a:avLst/>
        </a:prstGeom>
        <a:solidFill>
          <a:srgbClr val="FE000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 dirty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SEKUNDER</a:t>
          </a:r>
        </a:p>
      </dsp:txBody>
      <dsp:txXfrm rot="-5400000">
        <a:off x="3124846" y="1749461"/>
        <a:ext cx="573729" cy="245884"/>
      </dsp:txXfrm>
    </dsp:sp>
    <dsp:sp modelId="{487564B5-C0CE-429C-AC82-358BB07C8B50}">
      <dsp:nvSpPr>
        <dsp:cNvPr id="0" name=""/>
        <dsp:cNvSpPr/>
      </dsp:nvSpPr>
      <dsp:spPr>
        <a:xfrm rot="16200000">
          <a:off x="1168641" y="308620"/>
          <a:ext cx="676138" cy="2840700"/>
        </a:xfrm>
        <a:prstGeom prst="round2SameRect">
          <a:avLst/>
        </a:prstGeom>
        <a:solidFill>
          <a:srgbClr val="FE0000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COLDSTORAGE &amp; INDUSTRI LAIN</a:t>
          </a:r>
        </a:p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KAWASAN BUYER</a:t>
          </a:r>
        </a:p>
        <a:p>
          <a:pPr marL="174625" lvl="1" indent="-112713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chemeClr val="bg1"/>
              </a:solidFill>
            </a:rPr>
            <a:t>ECOTOURSM</a:t>
          </a:r>
        </a:p>
      </dsp:txBody>
      <dsp:txXfrm rot="5400000">
        <a:off x="119366" y="1423907"/>
        <a:ext cx="2807694" cy="610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AD6E3-4ABC-4765-A776-7A6EAC7438CD}">
      <dsp:nvSpPr>
        <dsp:cNvPr id="0" name=""/>
        <dsp:cNvSpPr/>
      </dsp:nvSpPr>
      <dsp:spPr>
        <a:xfrm rot="5400000">
          <a:off x="-62701" y="136518"/>
          <a:ext cx="902132" cy="631492"/>
        </a:xfrm>
        <a:prstGeom prst="chevron">
          <a:avLst/>
        </a:prstGeom>
        <a:solidFill>
          <a:srgbClr val="18AC3B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KESEHATAN </a:t>
          </a:r>
          <a:r>
            <a:rPr lang="en-US" sz="900" kern="1200" dirty="0">
              <a:solidFill>
                <a:schemeClr val="tx1"/>
              </a:solidFill>
            </a:rPr>
            <a:t>LINGKUNGAN</a:t>
          </a:r>
        </a:p>
      </dsp:txBody>
      <dsp:txXfrm rot="-5400000">
        <a:off x="72619" y="316944"/>
        <a:ext cx="631492" cy="270640"/>
      </dsp:txXfrm>
    </dsp:sp>
    <dsp:sp modelId="{53F517E1-0BC4-4D19-A3E4-F4FE5DD201B2}">
      <dsp:nvSpPr>
        <dsp:cNvPr id="0" name=""/>
        <dsp:cNvSpPr/>
      </dsp:nvSpPr>
      <dsp:spPr>
        <a:xfrm rot="5400000">
          <a:off x="1771417" y="-920871"/>
          <a:ext cx="586694" cy="2430834"/>
        </a:xfrm>
        <a:prstGeom prst="round2SameRect">
          <a:avLst/>
        </a:prstGeom>
        <a:solidFill>
          <a:srgbClr val="23E150"/>
        </a:solidFill>
        <a:ln w="10000" cap="flat" cmpd="sng" algn="ctr">
          <a:solidFill>
            <a:schemeClr val="accent6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SANITASI DAN AIR BERSIH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DRAINASE &amp; RESAPAN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PEM</a:t>
          </a:r>
          <a:r>
            <a:rPr lang="id-ID" sz="1200" kern="1200" dirty="0">
              <a:solidFill>
                <a:schemeClr val="tx1"/>
              </a:solidFill>
            </a:rPr>
            <a:t>U</a:t>
          </a:r>
          <a:r>
            <a:rPr lang="en-US" sz="1200" kern="1200" dirty="0">
              <a:solidFill>
                <a:schemeClr val="tx1"/>
              </a:solidFill>
            </a:rPr>
            <a:t>KIMAN</a:t>
          </a:r>
        </a:p>
      </dsp:txBody>
      <dsp:txXfrm rot="-5400000">
        <a:off x="849347" y="29839"/>
        <a:ext cx="2402194" cy="529414"/>
      </dsp:txXfrm>
    </dsp:sp>
    <dsp:sp modelId="{1255920E-23F8-4430-BDBE-548E3F9B757A}">
      <dsp:nvSpPr>
        <dsp:cNvPr id="0" name=""/>
        <dsp:cNvSpPr/>
      </dsp:nvSpPr>
      <dsp:spPr>
        <a:xfrm rot="5400000">
          <a:off x="-62701" y="827253"/>
          <a:ext cx="902132" cy="631492"/>
        </a:xfrm>
        <a:prstGeom prst="chevron">
          <a:avLst/>
        </a:prstGeom>
        <a:solidFill>
          <a:srgbClr val="18AC3B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chemeClr val="tx1"/>
              </a:solidFill>
            </a:rPr>
            <a:t>I</a:t>
          </a:r>
          <a:endParaRPr lang="id-ID" sz="500" kern="120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FDAL</a:t>
          </a:r>
          <a:endParaRPr lang="en-US" sz="900" kern="1200" dirty="0">
            <a:solidFill>
              <a:schemeClr val="tx1"/>
            </a:solidFill>
          </a:endParaRPr>
        </a:p>
      </dsp:txBody>
      <dsp:txXfrm rot="-5400000">
        <a:off x="72619" y="1007679"/>
        <a:ext cx="631492" cy="270640"/>
      </dsp:txXfrm>
    </dsp:sp>
    <dsp:sp modelId="{15DC1F65-2211-464B-9EB6-066123506ED1}">
      <dsp:nvSpPr>
        <dsp:cNvPr id="0" name=""/>
        <dsp:cNvSpPr/>
      </dsp:nvSpPr>
      <dsp:spPr>
        <a:xfrm rot="5400000">
          <a:off x="1771571" y="-222616"/>
          <a:ext cx="586386" cy="2415486"/>
        </a:xfrm>
        <a:prstGeom prst="round2SameRect">
          <a:avLst/>
        </a:prstGeom>
        <a:solidFill>
          <a:srgbClr val="23E15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JALAN &amp; JEMBATAN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DERMAGA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TEM</a:t>
          </a:r>
        </a:p>
      </dsp:txBody>
      <dsp:txXfrm rot="-5400000">
        <a:off x="857022" y="720558"/>
        <a:ext cx="2386861" cy="529136"/>
      </dsp:txXfrm>
    </dsp:sp>
    <dsp:sp modelId="{7D07F45A-D6EC-44A5-B1C6-C6A0584B23D0}">
      <dsp:nvSpPr>
        <dsp:cNvPr id="0" name=""/>
        <dsp:cNvSpPr/>
      </dsp:nvSpPr>
      <dsp:spPr>
        <a:xfrm rot="5400000">
          <a:off x="-62701" y="1517988"/>
          <a:ext cx="902132" cy="631492"/>
        </a:xfrm>
        <a:prstGeom prst="chevron">
          <a:avLst/>
        </a:prstGeom>
        <a:solidFill>
          <a:srgbClr val="18AC3B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tx1"/>
              </a:solidFill>
            </a:rPr>
            <a:t>INFRASTRUKTUR WILAYAH PERIKANAN</a:t>
          </a:r>
        </a:p>
      </dsp:txBody>
      <dsp:txXfrm rot="-5400000">
        <a:off x="72619" y="1698414"/>
        <a:ext cx="631492" cy="270640"/>
      </dsp:txXfrm>
    </dsp:sp>
    <dsp:sp modelId="{487564B5-C0CE-429C-AC82-358BB07C8B50}">
      <dsp:nvSpPr>
        <dsp:cNvPr id="0" name=""/>
        <dsp:cNvSpPr/>
      </dsp:nvSpPr>
      <dsp:spPr>
        <a:xfrm rot="5400000">
          <a:off x="1771571" y="468118"/>
          <a:ext cx="586386" cy="2415486"/>
        </a:xfrm>
        <a:prstGeom prst="round2SameRect">
          <a:avLst/>
        </a:prstGeom>
        <a:solidFill>
          <a:srgbClr val="23E150"/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TEMPAT PENDARATAN IKAN PLUS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tx1"/>
              </a:solidFill>
            </a:rPr>
            <a:t>RUANG TERBUKA PESISIR</a:t>
          </a:r>
        </a:p>
      </dsp:txBody>
      <dsp:txXfrm rot="-5400000">
        <a:off x="857022" y="1411293"/>
        <a:ext cx="2386861" cy="5291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97A2-2BEE-422E-94DB-4513902BC032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4928A-589C-4763-B48C-B9D200BED9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07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8581" indent="-27637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5510" indent="-22110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7713" indent="-22110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9917" indent="-22110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32121" indent="-221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74325" indent="-221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16529" indent="-221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58733" indent="-221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0C852C2-4A9D-404E-AE1D-031EC22574A1}" type="slidenum">
              <a:rPr lang="en-US" smtClean="0">
                <a:latin typeface="Calibri" pitchFamily="34" charset="0"/>
              </a:rPr>
              <a:pPr/>
              <a:t>29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5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C84EF-0116-408D-9057-32E1BEDDA347}" type="datetimeFigureOut">
              <a:rPr lang="id-ID" smtClean="0"/>
              <a:t>20/05/2020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FEEE3A-A784-4413-B6CC-E6D0C4ADD79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2000" smtClean="0">
                <a:latin typeface="Arial Narrow" pitchFamily="34" charset="0"/>
              </a:rPr>
              <a:t>.</a:t>
            </a:r>
            <a:endParaRPr lang="id-ID" sz="20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600" b="1" dirty="0" smtClean="0">
                <a:latin typeface="Castellar" pitchFamily="18" charset="0"/>
              </a:rPr>
              <a:t>PEMBERDAYAAN MASYARAKAT</a:t>
            </a:r>
          </a:p>
          <a:p>
            <a:pPr algn="r"/>
            <a:r>
              <a:rPr lang="id-ID" sz="2800" dirty="0" smtClean="0"/>
              <a:t>PASCA PANDEMI COVID 19</a:t>
            </a:r>
          </a:p>
          <a:p>
            <a:pPr algn="r"/>
            <a:endParaRPr lang="id-ID" sz="2800" dirty="0"/>
          </a:p>
          <a:p>
            <a:pPr algn="r"/>
            <a:endParaRPr lang="id-ID" sz="2400" b="1" dirty="0" smtClean="0"/>
          </a:p>
          <a:p>
            <a:pPr algn="r"/>
            <a:endParaRPr lang="id-ID" sz="2400" b="1" dirty="0" smtClean="0"/>
          </a:p>
          <a:p>
            <a:pPr algn="r"/>
            <a:r>
              <a:rPr lang="id-ID" sz="2000" dirty="0" smtClean="0">
                <a:latin typeface="Calisto MT" pitchFamily="18" charset="0"/>
              </a:rPr>
              <a:t>Oleh : </a:t>
            </a:r>
          </a:p>
          <a:p>
            <a:pPr algn="r"/>
            <a:r>
              <a:rPr lang="id-ID" sz="2000" dirty="0" smtClean="0">
                <a:latin typeface="Calisto MT" pitchFamily="18" charset="0"/>
              </a:rPr>
              <a:t>M. Nurul Yamin</a:t>
            </a:r>
          </a:p>
          <a:p>
            <a:pPr algn="r"/>
            <a:r>
              <a:rPr lang="id-ID" sz="2000" dirty="0" smtClean="0">
                <a:latin typeface="Calisto MT" pitchFamily="18" charset="0"/>
              </a:rPr>
              <a:t>Ketua MPM PP Muhammadiyah</a:t>
            </a:r>
          </a:p>
          <a:p>
            <a:pPr algn="r"/>
            <a:r>
              <a:rPr lang="id-ID" sz="2000" dirty="0" smtClean="0">
                <a:latin typeface="Calisto MT" pitchFamily="18" charset="0"/>
              </a:rPr>
              <a:t>Dosen Pascasarjana UMY</a:t>
            </a:r>
          </a:p>
        </p:txBody>
      </p:sp>
    </p:spTree>
    <p:extLst>
      <p:ext uri="{BB962C8B-B14F-4D97-AF65-F5344CB8AC3E}">
        <p14:creationId xmlns:p14="http://schemas.microsoft.com/office/powerpoint/2010/main" val="13442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3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64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32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20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87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27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BASIS GERAKAN : Ideologis</a:t>
            </a: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81680"/>
              </p:ext>
            </p:extLst>
          </p:nvPr>
        </p:nvGraphicFramePr>
        <p:xfrm>
          <a:off x="611560" y="1556792"/>
          <a:ext cx="8352928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3" imgW="4757763" imgH="1586281" progId="Word.Document.8">
                  <p:embed/>
                </p:oleObj>
              </mc:Choice>
              <mc:Fallback>
                <p:oleObj name="Document" r:id="rId3" imgW="4757763" imgH="158628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56792"/>
                        <a:ext cx="8352928" cy="511256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9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50825" y="1628800"/>
            <a:ext cx="8642350" cy="50402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sz="3500" dirty="0" smtClean="0">
                <a:solidFill>
                  <a:srgbClr val="002060"/>
                </a:solidFill>
              </a:rPr>
              <a:t>Surat Al-Maun menjadi landasan bagi gerakan sosial Muhammadiyah yang memberikan inspirasi untuk melahirkan sebuah kesadaran kolektif : kesadaran atas realitas sosial yang timpang khususnya dalam distribusi pangan yang berkeadilan. </a:t>
            </a:r>
          </a:p>
          <a:p>
            <a:pPr algn="just"/>
            <a:r>
              <a:rPr lang="id-ID" sz="3500" dirty="0" smtClean="0">
                <a:solidFill>
                  <a:srgbClr val="002060"/>
                </a:solidFill>
              </a:rPr>
              <a:t>Tahun 2025 Indonesia diprediksi akan mengalami krisis pangan (LIPI)</a:t>
            </a:r>
          </a:p>
          <a:p>
            <a:pPr algn="just"/>
            <a:r>
              <a:rPr lang="id-ID" sz="3500" dirty="0" smtClean="0">
                <a:solidFill>
                  <a:srgbClr val="002060"/>
                </a:solidFill>
              </a:rPr>
              <a:t>Pendusta agama memiliki 3 dimensi :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sz="3200" dirty="0" smtClean="0">
                <a:solidFill>
                  <a:srgbClr val="002060"/>
                </a:solidFill>
              </a:rPr>
              <a:t>Personal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sz="3200" dirty="0" smtClean="0">
                <a:solidFill>
                  <a:srgbClr val="002060"/>
                </a:solidFill>
              </a:rPr>
              <a:t>Institusi sosial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sz="3200" dirty="0">
                <a:solidFill>
                  <a:srgbClr val="002060"/>
                </a:solidFill>
              </a:rPr>
              <a:t>N</a:t>
            </a:r>
            <a:r>
              <a:rPr lang="id-ID" sz="3200" dirty="0" smtClean="0">
                <a:solidFill>
                  <a:srgbClr val="002060"/>
                </a:solidFill>
              </a:rPr>
              <a:t>egara -&gt; diperlukan advokasi anggaran negara (APBN/APBD) yang pro orang miskin</a:t>
            </a:r>
          </a:p>
          <a:p>
            <a:endParaRPr lang="id-ID" sz="3500" dirty="0" smtClean="0">
              <a:solidFill>
                <a:srgbClr val="002060"/>
              </a:solidFill>
            </a:endParaRPr>
          </a:p>
          <a:p>
            <a:endParaRPr lang="id-ID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54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BASIS GERAKAN : Historis</a:t>
            </a:r>
            <a:endParaRPr lang="id-ID" dirty="0"/>
          </a:p>
        </p:txBody>
      </p:sp>
      <p:graphicFrame>
        <p:nvGraphicFramePr>
          <p:cNvPr id="5" name="Diagram 4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504295"/>
              </p:ext>
            </p:extLst>
          </p:nvPr>
        </p:nvGraphicFramePr>
        <p:xfrm>
          <a:off x="251520" y="1628800"/>
          <a:ext cx="850112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5301208"/>
            <a:ext cx="2592288" cy="138499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id-ID" altLang="id-ID" sz="1400" dirty="0" smtClean="0">
                <a:latin typeface="Calibri" pitchFamily="34" charset="0"/>
              </a:rPr>
              <a:t>Reaksi Diskriminasi </a:t>
            </a:r>
          </a:p>
          <a:p>
            <a:pPr eaLnBrk="1" hangingPunct="1">
              <a:defRPr/>
            </a:pPr>
            <a:r>
              <a:rPr lang="id-ID" altLang="id-ID" sz="1400" dirty="0" smtClean="0">
                <a:latin typeface="Calibri" pitchFamily="34" charset="0"/>
              </a:rPr>
              <a:t>      Politik Etis Belanda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id-ID" altLang="id-ID" sz="1400" dirty="0" smtClean="0">
                <a:latin typeface="Calibri" pitchFamily="34" charset="0"/>
              </a:rPr>
              <a:t>  Reaksi Kristenisasi &amp;   Zending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id-ID" altLang="id-ID" sz="1400" dirty="0" smtClean="0">
                <a:latin typeface="Calibri" pitchFamily="34" charset="0"/>
              </a:rPr>
              <a:t>  Kesadaran kritis atas </a:t>
            </a:r>
          </a:p>
          <a:p>
            <a:pPr eaLnBrk="1" hangingPunct="1">
              <a:defRPr/>
            </a:pPr>
            <a:r>
              <a:rPr lang="id-ID" altLang="id-ID" sz="1400" dirty="0" smtClean="0">
                <a:latin typeface="Calibri" pitchFamily="34" charset="0"/>
              </a:rPr>
              <a:t>      pemahaman QS Al-Maun</a:t>
            </a:r>
          </a:p>
          <a:p>
            <a:pPr algn="r" eaLnBrk="1" hangingPunct="1">
              <a:defRPr/>
            </a:pPr>
            <a:r>
              <a:rPr lang="id-ID" altLang="id-ID" sz="1400" dirty="0" smtClean="0">
                <a:latin typeface="Calibri" pitchFamily="34" charset="0"/>
              </a:rPr>
              <a:t>(Alwi Syihab:2016)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87797" y="5516651"/>
            <a:ext cx="3639319" cy="954107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d-ID" altLang="id-ID" sz="2800" b="1" dirty="0" smtClean="0">
                <a:solidFill>
                  <a:srgbClr val="FFFF00"/>
                </a:solidFill>
                <a:latin typeface="Arial Narrow" pitchFamily="34" charset="0"/>
              </a:rPr>
              <a:t>REKONTEKSTUALISASI </a:t>
            </a:r>
            <a:r>
              <a:rPr lang="id-ID" altLang="id-ID" sz="2800" b="1" dirty="0">
                <a:solidFill>
                  <a:srgbClr val="FFFF00"/>
                </a:solidFill>
                <a:latin typeface="Arial Narrow" pitchFamily="34" charset="0"/>
              </a:rPr>
              <a:t>SPIRIT </a:t>
            </a:r>
            <a:r>
              <a:rPr lang="id-ID" altLang="id-ID" sz="2800" b="1" dirty="0" smtClean="0">
                <a:solidFill>
                  <a:srgbClr val="FFFF00"/>
                </a:solidFill>
                <a:latin typeface="Arial Narrow" pitchFamily="34" charset="0"/>
              </a:rPr>
              <a:t>AL-MA’UN</a:t>
            </a:r>
            <a:endParaRPr lang="id-ID" altLang="id-ID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Down Arrow 7">
            <a:extLst>
              <a:ext uri="{FF2B5EF4-FFF2-40B4-BE49-F238E27FC236}"/>
            </a:extLst>
          </p:cNvPr>
          <p:cNvSpPr/>
          <p:nvPr/>
        </p:nvSpPr>
        <p:spPr>
          <a:xfrm>
            <a:off x="6929438" y="4449851"/>
            <a:ext cx="500062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Right Arrow 8">
            <a:extLst>
              <a:ext uri="{FF2B5EF4-FFF2-40B4-BE49-F238E27FC236}"/>
            </a:extLst>
          </p:cNvPr>
          <p:cNvSpPr/>
          <p:nvPr/>
        </p:nvSpPr>
        <p:spPr>
          <a:xfrm>
            <a:off x="2872236" y="5751611"/>
            <a:ext cx="2215561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14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PEMBERDAYAAN</a:t>
            </a:r>
            <a:endParaRPr lang="id-ID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8739743"/>
              </p:ext>
            </p:extLst>
          </p:nvPr>
        </p:nvGraphicFramePr>
        <p:xfrm>
          <a:off x="179512" y="1628800"/>
          <a:ext cx="88569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64533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dirty="0" smtClean="0"/>
              <a:t>Sumber : Kuntowijoyo : tt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02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PEMBERDAYAAN</a:t>
            </a:r>
            <a:endParaRPr lang="id-ID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85750" y="1698227"/>
            <a:ext cx="7022554" cy="4731148"/>
            <a:chOff x="0" y="0"/>
            <a:chExt cx="8151" cy="4500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0" y="0"/>
              <a:ext cx="4560" cy="4500"/>
              <a:chOff x="0" y="0"/>
              <a:chExt cx="4560" cy="4500"/>
            </a:xfrm>
          </p:grpSpPr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60" cy="450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sv-SE" altLang="id-ID" sz="1600" b="1">
                    <a:solidFill>
                      <a:srgbClr val="FFFFFF"/>
                    </a:solidFill>
                    <a:cs typeface="Times New Roman" pitchFamily="18" charset="0"/>
                  </a:rPr>
                  <a:t>LEVEL MAKRO</a:t>
                </a:r>
                <a:endParaRPr lang="sv-SE" altLang="id-ID" sz="1600">
                  <a:cs typeface="Times New Roman" pitchFamily="18" charset="0"/>
                </a:endParaRPr>
              </a:p>
              <a:p>
                <a:r>
                  <a:rPr lang="sv-SE" altLang="id-ID" sz="1600" b="1">
                    <a:solidFill>
                      <a:srgbClr val="FFFFFF"/>
                    </a:solidFill>
                    <a:cs typeface="Times New Roman" pitchFamily="18" charset="0"/>
                  </a:rPr>
                  <a:t>(Struktur Sosial, Sistem Politik, </a:t>
                </a:r>
                <a:endParaRPr lang="sv-SE" altLang="id-ID" sz="1600"/>
              </a:p>
              <a:p>
                <a:r>
                  <a:rPr lang="sv-SE" altLang="id-ID" sz="1600" b="1">
                    <a:solidFill>
                      <a:srgbClr val="FFFFFF"/>
                    </a:solidFill>
                    <a:cs typeface="Times New Roman" pitchFamily="18" charset="0"/>
                  </a:rPr>
                  <a:t>Ideologi, Kebijakan Pemerintah, Lingkungan Gobal)</a:t>
                </a:r>
                <a:endParaRPr lang="sv-SE" altLang="id-ID" sz="160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969" y="1260"/>
                <a:ext cx="3249" cy="2880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altLang="id-ID" sz="1600" dirty="0">
                    <a:cs typeface="Times New Roman" pitchFamily="18" charset="0"/>
                  </a:rPr>
                  <a:t>LEVEL MESO</a:t>
                </a:r>
              </a:p>
              <a:p>
                <a:r>
                  <a:rPr lang="en-US" altLang="id-ID" sz="1600" dirty="0">
                    <a:cs typeface="Times New Roman" pitchFamily="18" charset="0"/>
                  </a:rPr>
                  <a:t>(</a:t>
                </a:r>
                <a:r>
                  <a:rPr lang="en-US" altLang="id-ID" sz="1600" dirty="0" err="1">
                    <a:cs typeface="Times New Roman" pitchFamily="18" charset="0"/>
                  </a:rPr>
                  <a:t>Lingkungan</a:t>
                </a:r>
                <a:r>
                  <a:rPr lang="en-US" altLang="id-ID" sz="1600" dirty="0">
                    <a:cs typeface="Times New Roman" pitchFamily="18" charset="0"/>
                  </a:rPr>
                  <a:t> </a:t>
                </a:r>
                <a:r>
                  <a:rPr lang="en-US" altLang="id-ID" sz="1600" dirty="0" err="1">
                    <a:cs typeface="Times New Roman" pitchFamily="18" charset="0"/>
                  </a:rPr>
                  <a:t>dan</a:t>
                </a:r>
                <a:r>
                  <a:rPr lang="en-US" altLang="id-ID" sz="1600" dirty="0">
                    <a:cs typeface="Times New Roman" pitchFamily="18" charset="0"/>
                  </a:rPr>
                  <a:t> </a:t>
                </a:r>
                <a:r>
                  <a:rPr lang="en-US" altLang="id-ID" sz="1600" dirty="0" err="1">
                    <a:cs typeface="Times New Roman" pitchFamily="18" charset="0"/>
                  </a:rPr>
                  <a:t>Komunitas</a:t>
                </a:r>
                <a:r>
                  <a:rPr lang="en-US" altLang="id-ID" sz="1600" dirty="0">
                    <a:cs typeface="Times New Roman" pitchFamily="18" charset="0"/>
                  </a:rPr>
                  <a:t>; Norma </a:t>
                </a:r>
                <a:r>
                  <a:rPr lang="en-US" altLang="id-ID" sz="1600" dirty="0" err="1">
                    <a:cs typeface="Times New Roman" pitchFamily="18" charset="0"/>
                  </a:rPr>
                  <a:t>Sosial</a:t>
                </a:r>
                <a:r>
                  <a:rPr lang="en-US" altLang="id-ID" sz="1600" dirty="0">
                    <a:cs typeface="Times New Roman" pitchFamily="18" charset="0"/>
                  </a:rPr>
                  <a:t>, </a:t>
                </a:r>
                <a:r>
                  <a:rPr lang="en-US" altLang="id-ID" sz="1600" dirty="0" err="1">
                    <a:cs typeface="Times New Roman" pitchFamily="18" charset="0"/>
                  </a:rPr>
                  <a:t>Nilai-nilai</a:t>
                </a:r>
                <a:r>
                  <a:rPr lang="en-US" altLang="id-ID" sz="1600" dirty="0">
                    <a:cs typeface="Times New Roman" pitchFamily="18" charset="0"/>
                  </a:rPr>
                  <a:t>, </a:t>
                </a:r>
                <a:r>
                  <a:rPr lang="en-US" altLang="id-ID" sz="1600" dirty="0" err="1">
                    <a:cs typeface="Times New Roman" pitchFamily="18" charset="0"/>
                  </a:rPr>
                  <a:t>Kultur</a:t>
                </a:r>
                <a:r>
                  <a:rPr lang="en-US" altLang="id-ID" sz="1600" dirty="0">
                    <a:cs typeface="Times New Roman" pitchFamily="18" charset="0"/>
                  </a:rPr>
                  <a:t>) </a:t>
                </a:r>
                <a:endParaRPr lang="en-US" altLang="id-ID" sz="1600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1938" y="2340"/>
                <a:ext cx="1881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r>
                  <a:rPr lang="en-US" altLang="id-ID" sz="1600">
                    <a:cs typeface="Times New Roman" pitchFamily="18" charset="0"/>
                  </a:rPr>
                  <a:t>LEVEL MIKRO</a:t>
                </a:r>
              </a:p>
              <a:p>
                <a:r>
                  <a:rPr lang="en-US" altLang="id-ID" sz="1600">
                    <a:cs typeface="Times New Roman" pitchFamily="18" charset="0"/>
                  </a:rPr>
                  <a:t>(Individual; sistem nilai, sikap, kepribadian, pengetahuan dan keterampilan)</a:t>
                </a:r>
                <a:endParaRPr lang="en-US" altLang="id-ID" sz="1600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757" y="3060"/>
              <a:ext cx="239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it-IT" altLang="id-ID" sz="1600">
                  <a:cs typeface="Times New Roman" pitchFamily="18" charset="0"/>
                </a:rPr>
                <a:t>Self-Awareness; memfasilitasi pengembangan potensi individual dan memfasilitasi adaptasi diri terhadap lingkungan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705" y="3240"/>
              <a:ext cx="2109" cy="360"/>
            </a:xfrm>
            <a:prstGeom prst="rightArrow">
              <a:avLst>
                <a:gd name="adj1" fmla="val 33333"/>
                <a:gd name="adj2" fmla="val 7556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altLang="id-ID">
                <a:latin typeface="Calibri" pitchFamily="34" charset="0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648" y="1980"/>
              <a:ext cx="2109" cy="360"/>
            </a:xfrm>
            <a:prstGeom prst="rightArrow">
              <a:avLst>
                <a:gd name="adj1" fmla="val 33333"/>
                <a:gd name="adj2" fmla="val 7556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altLang="id-ID">
                <a:latin typeface="Calibri" pitchFamily="34" charset="0"/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5814" y="1545"/>
              <a:ext cx="228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sv-SE" altLang="id-ID" sz="1600">
                  <a:cs typeface="Times New Roman" pitchFamily="18" charset="0"/>
                </a:rPr>
                <a:t>Membantu lingkungan agar dapat mengakomodasi kebutuhan individu; </a:t>
              </a:r>
              <a:r>
                <a:rPr lang="sv-SE" altLang="id-ID" sz="1600" i="1">
                  <a:cs typeface="Times New Roman" pitchFamily="18" charset="0"/>
                </a:rPr>
                <a:t>social networking</a:t>
              </a:r>
              <a:endParaRPr lang="sv-SE" altLang="id-ID" sz="1600">
                <a:cs typeface="Times New Roman" pitchFamily="18" charset="0"/>
              </a:endParaRPr>
            </a:p>
          </p:txBody>
        </p:sp>
        <p:sp>
          <p:nvSpPr>
            <p:cNvPr id="11" name="AutoShape 3"/>
            <p:cNvSpPr>
              <a:spLocks noChangeArrowheads="1"/>
            </p:cNvSpPr>
            <p:nvPr/>
          </p:nvSpPr>
          <p:spPr bwMode="auto">
            <a:xfrm>
              <a:off x="3553" y="123"/>
              <a:ext cx="2109" cy="360"/>
            </a:xfrm>
            <a:prstGeom prst="rightArrow">
              <a:avLst>
                <a:gd name="adj1" fmla="val 33333"/>
                <a:gd name="adj2" fmla="val 7556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altLang="id-ID">
                <a:latin typeface="Calibri" pitchFamily="34" charset="0"/>
              </a:endParaRP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5814" y="0"/>
              <a:ext cx="228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altLang="id-ID" sz="1600" dirty="0" err="1">
                  <a:cs typeface="Times New Roman" pitchFamily="18" charset="0"/>
                </a:rPr>
                <a:t>Sistem</a:t>
              </a:r>
              <a:r>
                <a:rPr lang="en-US" altLang="id-ID" sz="1600" dirty="0">
                  <a:cs typeface="Times New Roman" pitchFamily="18" charset="0"/>
                </a:rPr>
                <a:t> yang </a:t>
              </a:r>
              <a:r>
                <a:rPr lang="en-US" altLang="id-ID" sz="1600" dirty="0" err="1">
                  <a:cs typeface="Times New Roman" pitchFamily="18" charset="0"/>
                </a:rPr>
                <a:t>akomodatif</a:t>
              </a:r>
              <a:r>
                <a:rPr lang="en-US" altLang="id-ID" sz="1600" dirty="0">
                  <a:cs typeface="Times New Roman" pitchFamily="18" charset="0"/>
                </a:rPr>
                <a:t> </a:t>
              </a:r>
              <a:r>
                <a:rPr lang="en-US" altLang="id-ID" sz="1600" dirty="0" err="1">
                  <a:cs typeface="Times New Roman" pitchFamily="18" charset="0"/>
                </a:rPr>
                <a:t>dan</a:t>
              </a:r>
              <a:r>
                <a:rPr lang="en-US" altLang="id-ID" sz="1600" dirty="0">
                  <a:cs typeface="Times New Roman" pitchFamily="18" charset="0"/>
                </a:rPr>
                <a:t> </a:t>
              </a:r>
              <a:r>
                <a:rPr lang="en-US" altLang="id-ID" sz="1600" dirty="0" err="1">
                  <a:cs typeface="Times New Roman" pitchFamily="18" charset="0"/>
                </a:rPr>
                <a:t>responsif</a:t>
              </a:r>
              <a:r>
                <a:rPr lang="en-US" altLang="id-ID" sz="1600" dirty="0">
                  <a:cs typeface="Times New Roman" pitchFamily="18" charset="0"/>
                </a:rPr>
                <a:t> </a:t>
              </a:r>
              <a:r>
                <a:rPr lang="en-US" altLang="id-ID" sz="1600" dirty="0" err="1">
                  <a:cs typeface="Times New Roman" pitchFamily="18" charset="0"/>
                </a:rPr>
                <a:t>terhadap</a:t>
              </a:r>
              <a:r>
                <a:rPr lang="en-US" altLang="id-ID" sz="1600" dirty="0">
                  <a:cs typeface="Times New Roman" pitchFamily="18" charset="0"/>
                </a:rPr>
                <a:t> </a:t>
              </a:r>
              <a:r>
                <a:rPr lang="en-US" altLang="id-ID" sz="1600" dirty="0" err="1">
                  <a:cs typeface="Times New Roman" pitchFamily="18" charset="0"/>
                </a:rPr>
                <a:t>kebutuhan</a:t>
              </a:r>
              <a:r>
                <a:rPr lang="en-US" altLang="id-ID" sz="1600" dirty="0">
                  <a:cs typeface="Times New Roman" pitchFamily="18" charset="0"/>
                </a:rPr>
                <a:t> </a:t>
              </a:r>
              <a:r>
                <a:rPr lang="en-US" altLang="id-ID" sz="1600" dirty="0" err="1">
                  <a:cs typeface="Times New Roman" pitchFamily="18" charset="0"/>
                </a:rPr>
                <a:t>publik</a:t>
              </a:r>
              <a:r>
                <a:rPr lang="en-US" altLang="id-ID" sz="1600" dirty="0">
                  <a:cs typeface="Times New Roman" pitchFamily="18" charset="0"/>
                </a:rPr>
                <a:t>; f</a:t>
              </a:r>
              <a:r>
                <a:rPr lang="en-US" altLang="id-ID" sz="1600" i="1" dirty="0">
                  <a:cs typeface="Times New Roman" pitchFamily="18" charset="0"/>
                </a:rPr>
                <a:t>ull-participation of community</a:t>
              </a:r>
              <a:endParaRPr lang="en-US" altLang="id-ID" sz="1600" dirty="0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25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PROLOG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r>
              <a:rPr lang="id-ID" sz="3200" dirty="0">
                <a:solidFill>
                  <a:srgbClr val="002060"/>
                </a:solidFill>
              </a:rPr>
              <a:t>Salah satu problem kebangsaan kita  adalah KESENJANGAN </a:t>
            </a:r>
          </a:p>
          <a:p>
            <a:pPr algn="just"/>
            <a:r>
              <a:rPr lang="id-ID" sz="3200" dirty="0" smtClean="0">
                <a:solidFill>
                  <a:srgbClr val="002060"/>
                </a:solidFill>
              </a:rPr>
              <a:t>Kesenjangan di Indonesia memiliki kerentanan yang tinggi karena melibatkan antar etnis yang berbeda, minoritas-mayoritas.</a:t>
            </a:r>
          </a:p>
          <a:p>
            <a:r>
              <a:rPr lang="id-ID" sz="3200" dirty="0" smtClean="0">
                <a:solidFill>
                  <a:srgbClr val="002060"/>
                </a:solidFill>
              </a:rPr>
              <a:t>Gini Rasio (indikator tingkat ketimpangan secara menyeluh)  Indonesia Tahun 2019  : 0,382 </a:t>
            </a:r>
          </a:p>
          <a:p>
            <a:r>
              <a:rPr lang="id-ID" sz="3200" dirty="0" smtClean="0">
                <a:solidFill>
                  <a:srgbClr val="002060"/>
                </a:solidFill>
              </a:rPr>
              <a:t>Kesenjangan terjadi di perkotaan dan di perdesaan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87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id-ID" sz="3200" dirty="0" smtClean="0"/>
              <a:t>Sebagai transformasi budaya pemberdayaan bersifat gradual, tidak instan</a:t>
            </a:r>
          </a:p>
          <a:p>
            <a:r>
              <a:rPr lang="id-ID" sz="3200" dirty="0" smtClean="0"/>
              <a:t>Pemberdayaan memerlukan nafas panjang, kesabaran, dan komitmen</a:t>
            </a:r>
          </a:p>
          <a:p>
            <a:r>
              <a:rPr lang="id-ID" sz="3200" dirty="0" smtClean="0"/>
              <a:t>Peberdayaan memerlukan sinergi dari para pihak baik internal maupun eksternal Muhammadiyah</a:t>
            </a:r>
          </a:p>
          <a:p>
            <a:r>
              <a:rPr lang="id-ID" sz="3200" dirty="0" smtClean="0"/>
              <a:t>Pemberdayaan adalah tugas kerisalahan dan kemanusiaan jangka panjang yang perlu terus menerus digelorakan.</a:t>
            </a:r>
          </a:p>
          <a:p>
            <a:endParaRPr lang="id-ID" sz="3200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Autofit/>
          </a:bodyPr>
          <a:lstStyle/>
          <a:p>
            <a:r>
              <a:rPr lang="id-ID" sz="3300" dirty="0" smtClean="0"/>
              <a:t>PEMBERDAYAAN </a:t>
            </a:r>
            <a:br>
              <a:rPr lang="id-ID" sz="3300" dirty="0" smtClean="0"/>
            </a:br>
            <a:r>
              <a:rPr lang="id-ID" sz="3300" dirty="0" smtClean="0"/>
              <a:t>SEBAGAI TRANSFORMASI BUDAYA (Best Practice)</a:t>
            </a:r>
            <a:endParaRPr lang="id-ID" sz="3300" dirty="0"/>
          </a:p>
        </p:txBody>
      </p:sp>
    </p:spTree>
    <p:extLst>
      <p:ext uri="{BB962C8B-B14F-4D97-AF65-F5344CB8AC3E}">
        <p14:creationId xmlns:p14="http://schemas.microsoft.com/office/powerpoint/2010/main" val="38373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KOLABORASI NEGARA – CIVIL SOCIETY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NEGARA KUAT-CS LEMAH</a:t>
            </a:r>
          </a:p>
          <a:p>
            <a:r>
              <a:rPr lang="id-ID" dirty="0" smtClean="0"/>
              <a:t>NEGRA KUAT-CS KUAT</a:t>
            </a:r>
          </a:p>
          <a:p>
            <a:r>
              <a:rPr lang="id-ID" dirty="0" smtClean="0"/>
              <a:t>NEGARA LEMAH-CS KUAT</a:t>
            </a:r>
          </a:p>
          <a:p>
            <a:r>
              <a:rPr lang="id-ID" dirty="0" smtClean="0"/>
              <a:t>NEGARA LEMAH-CS LEMAH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8397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800" dirty="0" smtClean="0"/>
              <a:t>Dari Budaya Petani Lemah ke Petani Kuat</a:t>
            </a:r>
            <a:endParaRPr lang="id-ID" sz="3800" dirty="0"/>
          </a:p>
        </p:txBody>
      </p:sp>
      <p:pic>
        <p:nvPicPr>
          <p:cNvPr id="4" name="Picture 3" descr="http://www.umpwr.ac.id/gambar/artikel/cetak-biru-pemberdayaan-masyarakat-t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341438"/>
            <a:ext cx="8713788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9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Membangun Budaya Inklusi Difabel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Data tentang jumlah difabel di Indonesia beragam, 12,15 % (Tim Riset UI), 8, 56 (Sensus 2015), 15</a:t>
            </a:r>
          </a:p>
          <a:p>
            <a:pPr algn="just"/>
            <a:r>
              <a:rPr lang="id-ID" dirty="0" smtClean="0"/>
              <a:t>Tidak terdatanya difabel karena beberapa faktor, diantaranya disembunyikan oleh keluarga. Hal ini akan berakibat tidak tercatat sebagai warga negara sehingga tidak dapat menerima hak-haknya sebagai warga.</a:t>
            </a:r>
          </a:p>
          <a:p>
            <a:pPr algn="just"/>
            <a:r>
              <a:rPr lang="id-ID" dirty="0" smtClean="0"/>
              <a:t>Pemberdayaan difabel meliputi 3 aspek :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Personal : Pelatihan bahasa isyarat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Sosial  Ekonomi : Bank Difabel, Pertanian , Kerajinan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 smtClean="0"/>
              <a:t>Struktural</a:t>
            </a:r>
            <a:r>
              <a:rPr lang="id-ID" dirty="0"/>
              <a:t>	</a:t>
            </a:r>
            <a:r>
              <a:rPr lang="id-ID" dirty="0" smtClean="0"/>
              <a:t> : Peraturan Daerah  tentang Difabel. Telah teralisir di 5 Kabupaten dan Kota se DIY.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84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id-ID" i="1" dirty="0" smtClean="0"/>
              <a:t>Indonesian Center for Environment Law</a:t>
            </a:r>
            <a:r>
              <a:rPr lang="id-ID" dirty="0" smtClean="0"/>
              <a:t> (ICEL): Indonesia </a:t>
            </a:r>
            <a:r>
              <a:rPr lang="id-ID" dirty="0"/>
              <a:t>berada di posisi kedua setelah Tiongkok sebagai Negara penghasil sampah plastik terbanyak</a:t>
            </a:r>
            <a:r>
              <a:rPr lang="id-ID" dirty="0" smtClean="0"/>
              <a:t>.</a:t>
            </a:r>
          </a:p>
          <a:p>
            <a:r>
              <a:rPr lang="id-ID" dirty="0" smtClean="0"/>
              <a:t>Pemulung cermin korban kesenjangan dan potret kemiskinan kota</a:t>
            </a:r>
          </a:p>
          <a:p>
            <a:r>
              <a:rPr lang="id-ID" dirty="0" smtClean="0"/>
              <a:t>Di TPST Piyungan Bantul terdapat 500 dampingan pemulung yang tergabung dalam komunitas MARDIKO</a:t>
            </a:r>
          </a:p>
          <a:p>
            <a:r>
              <a:rPr lang="id-ID" dirty="0" smtClean="0"/>
              <a:t>Perlu persiapan menyambut perubahan tata kelola sampah yang berbasis teknologi</a:t>
            </a:r>
          </a:p>
          <a:p>
            <a:r>
              <a:rPr lang="id-ID" dirty="0" smtClean="0"/>
              <a:t>Aksi pemblokiran jalan menuju TPST Piyungan telah menyentak publik Yogyakarta Darurat Sampah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Pemulung : Perjuangan yang tak kenal lelah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4902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Suku Kokoda Papua adalah suku nomaden yang selalu berpindah dengan berburu dan memakan buah hutan sebagai sumber kehidupannya</a:t>
            </a:r>
          </a:p>
          <a:p>
            <a:r>
              <a:rPr lang="id-ID" dirty="0" smtClean="0"/>
              <a:t>Suku Kokoda menetap di lahan milik Trans di distrik Warmon, dan sering terjadi konflik</a:t>
            </a:r>
          </a:p>
          <a:p>
            <a:r>
              <a:rPr lang="id-ID" dirty="0" smtClean="0"/>
              <a:t>Muhammadiyah membelikan tanah yang ditempati Suku Kokoda, dan atas kerjasama dengan Kementerian PUPR dibangun 85 unit rumah</a:t>
            </a:r>
          </a:p>
          <a:p>
            <a:r>
              <a:rPr lang="id-ID" dirty="0" smtClean="0"/>
              <a:t>Distrik Warmon kini sudah diakui setara kampung (desa)</a:t>
            </a:r>
          </a:p>
          <a:p>
            <a:r>
              <a:rPr lang="id-ID" dirty="0" smtClean="0"/>
              <a:t>Kini Kampung Kokoda telah memiliki fasilitas pendidikan, masjid, taman baca, BUMDES dengan bercocok tanam, beternak, dan berjualan.</a:t>
            </a:r>
          </a:p>
          <a:p>
            <a:r>
              <a:rPr lang="id-ID" dirty="0" smtClean="0"/>
              <a:t>UMY setiap tahun menerjunkan KKN bersama UNIMUDA Sorong</a:t>
            </a:r>
          </a:p>
          <a:p>
            <a:endParaRPr lang="id-ID" dirty="0" smtClean="0"/>
          </a:p>
          <a:p>
            <a:endParaRPr lang="id-ID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Suku Kokoda Papua : Dari Nomaden menuju Kampung Berkemajuan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9441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Suku Dayak Baturajang 99,9 % non muslim</a:t>
            </a:r>
          </a:p>
          <a:p>
            <a:pPr algn="just"/>
            <a:r>
              <a:rPr lang="id-ID" dirty="0" smtClean="0"/>
              <a:t>Tradisi menebang dan merambah kayu hutan secara liar menjadi pemandangan yang tak aneh</a:t>
            </a:r>
          </a:p>
          <a:p>
            <a:pPr algn="just"/>
            <a:r>
              <a:rPr lang="id-ID" dirty="0" smtClean="0"/>
              <a:t>MPM masuk mengajak berhenti menebang, tetapi menanam lahan kosong yang telah ditebang, dan memanfaatkan hasil tanaman lain seperti jahe untuk diproduksi sebagai minuman segar.</a:t>
            </a:r>
          </a:p>
          <a:p>
            <a:pPr algn="just"/>
            <a:r>
              <a:rPr lang="id-ID" dirty="0" smtClean="0"/>
              <a:t>Kini sudah berdiri Koperasi Ilu Mudip Mading sebagai lembaga ekonomi masyarakat adat dayak Baturajang</a:t>
            </a:r>
          </a:p>
          <a:p>
            <a:pPr algn="just"/>
            <a:r>
              <a:rPr lang="id-ID" dirty="0"/>
              <a:t>UMY setiap tahun menerjunkan </a:t>
            </a:r>
            <a:r>
              <a:rPr lang="id-ID" dirty="0" smtClean="0"/>
              <a:t>KKN mahasiswa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Suku Dayak Baturajang Berau :</a:t>
            </a:r>
            <a:br>
              <a:rPr lang="id-ID" sz="3600" dirty="0" smtClean="0"/>
            </a:br>
            <a:r>
              <a:rPr lang="id-ID" sz="3600" dirty="0" smtClean="0"/>
              <a:t>Saatnya Menanam dan Berproduksi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311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3600" dirty="0" smtClean="0"/>
              <a:t>Desa Tliu Amanuban Timur NTT :</a:t>
            </a:r>
            <a:br>
              <a:rPr lang="id-ID" sz="3600" dirty="0" smtClean="0"/>
            </a:br>
            <a:r>
              <a:rPr lang="id-ID" sz="3600" dirty="0" smtClean="0"/>
              <a:t>Pendidikan dan Pertanian Lahan Kering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id-ID" dirty="0" smtClean="0"/>
              <a:t>Desa Tliu mayoritas non muslim, dengan penduduk muslim sekitar 13-15 persen</a:t>
            </a:r>
          </a:p>
          <a:p>
            <a:r>
              <a:rPr lang="id-ID" dirty="0" smtClean="0"/>
              <a:t>Desa Tliu menjadi simbol kemajuan desa dengan adanya sekolah, panti asuhan, dan masjid, yang menjadi pusat aktifitas masyarakat</a:t>
            </a:r>
          </a:p>
          <a:p>
            <a:r>
              <a:rPr lang="id-ID" dirty="0" smtClean="0"/>
              <a:t>Problem air sampai saat ini belum terpecahkan</a:t>
            </a:r>
          </a:p>
          <a:p>
            <a:r>
              <a:rPr lang="id-ID" dirty="0" smtClean="0"/>
              <a:t>Pemberdayaan melalui pendidikan dan pertanian lahan kering</a:t>
            </a:r>
          </a:p>
          <a:p>
            <a:r>
              <a:rPr lang="id-ID" dirty="0"/>
              <a:t>UMY setiap tahun menerjunkan KKN bersama </a:t>
            </a:r>
            <a:r>
              <a:rPr lang="id-ID" dirty="0" smtClean="0"/>
              <a:t>UM Kupang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9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Isu jajanan sehat dan halal menjadi penting di tengah maraknya kasus keracunan makanan di sekolah</a:t>
            </a:r>
          </a:p>
          <a:p>
            <a:r>
              <a:rPr lang="id-ID" dirty="0" smtClean="0"/>
              <a:t>Pemeriksaan kesehatan dan kehalalan makanan bekerjasama dengan Prodi Farmasi UMY dan UAD</a:t>
            </a:r>
          </a:p>
          <a:p>
            <a:r>
              <a:rPr lang="id-ID" dirty="0" smtClean="0"/>
              <a:t>Pelatihan kemasan dan olah pangan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3600" dirty="0" smtClean="0"/>
              <a:t>Asongan dan Usaha Mikro :</a:t>
            </a:r>
            <a:br>
              <a:rPr lang="id-ID" sz="3600" dirty="0" smtClean="0"/>
            </a:br>
            <a:r>
              <a:rPr lang="id-ID" sz="3600" dirty="0" smtClean="0"/>
              <a:t>Menuju Jajanan Sekolah  Halal dan Sehat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30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Diagram 52"/>
          <p:cNvGraphicFramePr/>
          <p:nvPr/>
        </p:nvGraphicFramePr>
        <p:xfrm>
          <a:off x="914400" y="1371600"/>
          <a:ext cx="6172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4" name="Diagram 53"/>
          <p:cNvGraphicFramePr/>
          <p:nvPr/>
        </p:nvGraphicFramePr>
        <p:xfrm>
          <a:off x="5486400" y="1143000"/>
          <a:ext cx="33528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5" name="Diagram 54"/>
          <p:cNvGraphicFramePr/>
          <p:nvPr/>
        </p:nvGraphicFramePr>
        <p:xfrm>
          <a:off x="152400" y="4343400"/>
          <a:ext cx="3810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56" name="Diagram 55"/>
          <p:cNvGraphicFramePr/>
          <p:nvPr/>
        </p:nvGraphicFramePr>
        <p:xfrm>
          <a:off x="5562600" y="4343400"/>
          <a:ext cx="33528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Kampung Nelayan Berkemajuan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3182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AutoShape 2" descr="blob:https://setkab.go.id/2f0a7e8f-3752-40b8-a7d8-78473fa672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4" descr="blob:https://setkab.go.id/2f0a7e8f-3752-40b8-a7d8-78473fa6729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AutoShape 6" descr="blob:https://setkab.go.id/2f0a7e8f-3752-40b8-a7d8-78473fa6729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8" descr="blob:https://setkab.go.id/2f0a7e8f-3752-40b8-a7d8-78473fa67295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AutoShape 10" descr="blob:https://setkab.go.id/2f0a7e8f-3752-40b8-a7d8-78473fa67295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AutoShape 12" descr="Gini Rasio"/>
          <p:cNvSpPr>
            <a:spLocks noChangeAspect="1" noChangeArrowheads="1"/>
          </p:cNvSpPr>
          <p:nvPr/>
        </p:nvSpPr>
        <p:spPr bwMode="auto">
          <a:xfrm>
            <a:off x="155575" y="-906463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9230" name="Picture 14" descr="https://setkab.go.id/wp-content/uploads/2019/07/Gini-Ras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9" y="41275"/>
            <a:ext cx="9117781" cy="678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06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2357438" y="3000375"/>
            <a:ext cx="1214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sz="1600" b="1">
                <a:solidFill>
                  <a:srgbClr val="C00000"/>
                </a:solidFill>
              </a:rPr>
              <a:t>INTERNAL</a:t>
            </a: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5500688" y="3500438"/>
            <a:ext cx="1500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sz="1600" b="1">
                <a:solidFill>
                  <a:srgbClr val="002060"/>
                </a:solidFill>
              </a:rPr>
              <a:t>EKSTERNAL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857375" y="3429000"/>
            <a:ext cx="1928813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57813" y="3429000"/>
            <a:ext cx="192881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286375" y="2571750"/>
            <a:ext cx="14287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893469" y="1750219"/>
            <a:ext cx="1214438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822700" y="1820863"/>
            <a:ext cx="1500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3071813" y="1785938"/>
            <a:ext cx="114300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428875" y="2643188"/>
            <a:ext cx="135731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86375" y="3714750"/>
            <a:ext cx="1500188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4929188" y="4214813"/>
            <a:ext cx="1214437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857626" y="5000625"/>
            <a:ext cx="14287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3107531" y="4321969"/>
            <a:ext cx="1214438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2428875" y="3786188"/>
            <a:ext cx="135731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2069410">
            <a:off x="44450" y="38893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b="1" dirty="0">
                <a:solidFill>
                  <a:schemeClr val="bg1"/>
                </a:solidFill>
                <a:latin typeface="Constantia" pitchFamily="18" charset="0"/>
              </a:rPr>
              <a:t>MITRA BERSINERGI</a:t>
            </a:r>
          </a:p>
        </p:txBody>
      </p:sp>
      <p:sp>
        <p:nvSpPr>
          <p:cNvPr id="18" name="Right Arrow 17"/>
          <p:cNvSpPr/>
          <p:nvPr/>
        </p:nvSpPr>
        <p:spPr>
          <a:xfrm rot="2297904">
            <a:off x="1228026" y="1270741"/>
            <a:ext cx="58102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-1962369">
            <a:off x="44450" y="5822950"/>
            <a:ext cx="157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b="1" dirty="0">
                <a:solidFill>
                  <a:srgbClr val="00B050"/>
                </a:solidFill>
                <a:latin typeface="Constantia" pitchFamily="18" charset="0"/>
              </a:rPr>
              <a:t>MITRA BERSINERGI</a:t>
            </a:r>
          </a:p>
        </p:txBody>
      </p:sp>
      <p:sp>
        <p:nvSpPr>
          <p:cNvPr id="20" name="Right Arrow 19"/>
          <p:cNvSpPr/>
          <p:nvPr/>
        </p:nvSpPr>
        <p:spPr>
          <a:xfrm rot="20006329">
            <a:off x="1606550" y="5391150"/>
            <a:ext cx="5810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Right Arrow 22"/>
          <p:cNvSpPr/>
          <p:nvPr/>
        </p:nvSpPr>
        <p:spPr>
          <a:xfrm rot="13097736">
            <a:off x="7231063" y="5129213"/>
            <a:ext cx="58102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rot="2763321">
            <a:off x="7522369" y="5838031"/>
            <a:ext cx="157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b="1" dirty="0">
                <a:solidFill>
                  <a:srgbClr val="7030A0"/>
                </a:solidFill>
                <a:latin typeface="Constantia" pitchFamily="18" charset="0"/>
              </a:rPr>
              <a:t>MITRA BERSINERGI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 rot="-2149116">
            <a:off x="7531100" y="398463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b="1" dirty="0">
                <a:solidFill>
                  <a:srgbClr val="FFC000"/>
                </a:solidFill>
                <a:latin typeface="Constantia" pitchFamily="18" charset="0"/>
              </a:rPr>
              <a:t>MITRA BERSINERGI</a:t>
            </a:r>
          </a:p>
        </p:txBody>
      </p:sp>
      <p:sp>
        <p:nvSpPr>
          <p:cNvPr id="30" name="Right Arrow 29"/>
          <p:cNvSpPr/>
          <p:nvPr/>
        </p:nvSpPr>
        <p:spPr>
          <a:xfrm rot="8772284">
            <a:off x="7229475" y="1263650"/>
            <a:ext cx="5810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099482">
            <a:off x="-50470" y="503267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b="1" dirty="0">
                <a:solidFill>
                  <a:srgbClr val="FFC000"/>
                </a:solidFill>
                <a:latin typeface="Constantia" pitchFamily="18" charset="0"/>
              </a:rPr>
              <a:t>MITRA BERSINERGI</a:t>
            </a:r>
          </a:p>
        </p:txBody>
      </p:sp>
    </p:spTree>
    <p:extLst>
      <p:ext uri="{BB962C8B-B14F-4D97-AF65-F5344CB8AC3E}">
        <p14:creationId xmlns:p14="http://schemas.microsoft.com/office/powerpoint/2010/main" val="9866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creenshotscdn.firefoxusercontent.com/images/7189108f-8ec1-4fae-ba19-e200aac131d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4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Kemiskinan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algn="just"/>
            <a:r>
              <a:rPr lang="id-ID" dirty="0" smtClean="0">
                <a:solidFill>
                  <a:srgbClr val="002060"/>
                </a:solidFill>
              </a:rPr>
              <a:t>Angka kemiskinan di Indonesi versi BPS September 2019 sebesar 9,22 </a:t>
            </a:r>
            <a:r>
              <a:rPr lang="id-ID" dirty="0">
                <a:solidFill>
                  <a:srgbClr val="002060"/>
                </a:solidFill>
              </a:rPr>
              <a:t>persen dari jumlah total penduduk, atau sebanyak </a:t>
            </a:r>
            <a:r>
              <a:rPr lang="id-ID" dirty="0" smtClean="0">
                <a:solidFill>
                  <a:srgbClr val="002060"/>
                </a:solidFill>
              </a:rPr>
              <a:t>24,79 </a:t>
            </a:r>
            <a:r>
              <a:rPr lang="id-ID" dirty="0">
                <a:solidFill>
                  <a:srgbClr val="002060"/>
                </a:solidFill>
              </a:rPr>
              <a:t>juta </a:t>
            </a:r>
            <a:r>
              <a:rPr lang="id-ID" dirty="0" smtClean="0">
                <a:solidFill>
                  <a:srgbClr val="002060"/>
                </a:solidFill>
              </a:rPr>
              <a:t>jiwa, dengan garis kemiskinan kurang </a:t>
            </a:r>
            <a:r>
              <a:rPr lang="id-ID" dirty="0">
                <a:solidFill>
                  <a:srgbClr val="002060"/>
                </a:solidFill>
              </a:rPr>
              <a:t>dari Rp </a:t>
            </a:r>
            <a:r>
              <a:rPr lang="id-ID" dirty="0" smtClean="0">
                <a:solidFill>
                  <a:srgbClr val="002060"/>
                </a:solidFill>
              </a:rPr>
              <a:t>13.374 pendapatan per hari atau </a:t>
            </a:r>
            <a:r>
              <a:rPr lang="id-ID" dirty="0">
                <a:solidFill>
                  <a:srgbClr val="002060"/>
                </a:solidFill>
              </a:rPr>
              <a:t>Rp </a:t>
            </a:r>
            <a:r>
              <a:rPr lang="id-ID" dirty="0" smtClean="0">
                <a:solidFill>
                  <a:srgbClr val="002060"/>
                </a:solidFill>
              </a:rPr>
              <a:t>401.220/per bulan</a:t>
            </a:r>
          </a:p>
          <a:p>
            <a:r>
              <a:rPr lang="id-ID" dirty="0">
                <a:solidFill>
                  <a:srgbClr val="002060"/>
                </a:solidFill>
              </a:rPr>
              <a:t>G</a:t>
            </a:r>
            <a:r>
              <a:rPr lang="id-ID" dirty="0" smtClean="0">
                <a:solidFill>
                  <a:srgbClr val="002060"/>
                </a:solidFill>
              </a:rPr>
              <a:t>aris </a:t>
            </a:r>
            <a:r>
              <a:rPr lang="id-ID" dirty="0">
                <a:solidFill>
                  <a:srgbClr val="002060"/>
                </a:solidFill>
              </a:rPr>
              <a:t>kemiskinan Bank Dunia adalah sebesar USD </a:t>
            </a:r>
            <a:r>
              <a:rPr lang="id-ID" dirty="0" smtClean="0">
                <a:solidFill>
                  <a:srgbClr val="002060"/>
                </a:solidFill>
              </a:rPr>
              <a:t>1,9 $ </a:t>
            </a:r>
            <a:r>
              <a:rPr lang="id-ID" dirty="0">
                <a:solidFill>
                  <a:srgbClr val="002060"/>
                </a:solidFill>
              </a:rPr>
              <a:t>per hari, atau setara Rp 775.200 per bulan (kurs 13.600). J</a:t>
            </a:r>
            <a:r>
              <a:rPr lang="id-ID" dirty="0" smtClean="0">
                <a:solidFill>
                  <a:srgbClr val="002060"/>
                </a:solidFill>
              </a:rPr>
              <a:t>ika </a:t>
            </a:r>
            <a:r>
              <a:rPr lang="id-ID" dirty="0">
                <a:solidFill>
                  <a:srgbClr val="002060"/>
                </a:solidFill>
              </a:rPr>
              <a:t>diukur dengan standar Bank Dunia, maka angka kemiskinan </a:t>
            </a:r>
            <a:r>
              <a:rPr lang="id-ID" dirty="0" smtClean="0">
                <a:solidFill>
                  <a:srgbClr val="002060"/>
                </a:solidFill>
              </a:rPr>
              <a:t>di Indonesia bisa </a:t>
            </a:r>
            <a:r>
              <a:rPr lang="id-ID" dirty="0">
                <a:solidFill>
                  <a:srgbClr val="002060"/>
                </a:solidFill>
              </a:rPr>
              <a:t>lebih dari dua kali lipat.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25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Pembangunan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altLang="id-ID" sz="3200" dirty="0">
                <a:solidFill>
                  <a:srgbClr val="002060"/>
                </a:solidFill>
              </a:rPr>
              <a:t>Ada relasi yang kuat antara kemiskinan, ketimpangan, dan juga pertumbuhan ekonomi (</a:t>
            </a:r>
            <a:r>
              <a:rPr lang="id-ID" altLang="id-ID" sz="3200" dirty="0" smtClean="0">
                <a:solidFill>
                  <a:srgbClr val="002060"/>
                </a:solidFill>
              </a:rPr>
              <a:t>Barro;1999).</a:t>
            </a:r>
            <a:endParaRPr lang="id-ID" altLang="id-ID" sz="3200" dirty="0">
              <a:solidFill>
                <a:srgbClr val="002060"/>
              </a:solidFill>
            </a:endParaRPr>
          </a:p>
          <a:p>
            <a:pPr algn="just"/>
            <a:r>
              <a:rPr lang="id-ID" altLang="id-ID" sz="3200" dirty="0">
                <a:solidFill>
                  <a:srgbClr val="002060"/>
                </a:solidFill>
              </a:rPr>
              <a:t>Pertumbuhan ekonomi yang </a:t>
            </a:r>
            <a:r>
              <a:rPr lang="id-ID" altLang="id-ID" sz="3200" dirty="0" smtClean="0">
                <a:solidFill>
                  <a:srgbClr val="002060"/>
                </a:solidFill>
              </a:rPr>
              <a:t>tidak </a:t>
            </a:r>
            <a:r>
              <a:rPr lang="id-ID" altLang="id-ID" sz="3200" dirty="0">
                <a:solidFill>
                  <a:srgbClr val="002060"/>
                </a:solidFill>
              </a:rPr>
              <a:t>mendukung pada penurunan angka kemiskinan mendorong pada semakin lebarnya disparitas</a:t>
            </a:r>
            <a:r>
              <a:rPr lang="id-ID" altLang="id-ID" sz="32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d-ID" altLang="id-ID" sz="3200" dirty="0">
                <a:solidFill>
                  <a:srgbClr val="002060"/>
                </a:solidFill>
              </a:rPr>
              <a:t>Indeks Pembangunan Manusia (IPM) atau Human Development Indeks Indonesia </a:t>
            </a:r>
            <a:r>
              <a:rPr lang="id-ID" altLang="id-ID" sz="3200" dirty="0" smtClean="0">
                <a:solidFill>
                  <a:srgbClr val="002060"/>
                </a:solidFill>
              </a:rPr>
              <a:t>terus menurun dari </a:t>
            </a:r>
            <a:r>
              <a:rPr lang="id-ID" altLang="id-ID" sz="3200" dirty="0">
                <a:solidFill>
                  <a:srgbClr val="002060"/>
                </a:solidFill>
              </a:rPr>
              <a:t>urutan 110 (2015), 113 (2016), 116 (2018</a:t>
            </a:r>
            <a:r>
              <a:rPr lang="id-ID" altLang="id-ID" sz="3200" dirty="0" smtClean="0">
                <a:solidFill>
                  <a:srgbClr val="002060"/>
                </a:solidFill>
              </a:rPr>
              <a:t>) , 111 (2019) dari 189 negara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</a:rPr>
              <a:t>Sebuah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bangsa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direcoki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masalah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kemiskinan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kesenjangan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sosial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kesempatan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untuk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maju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bersaing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sejajar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dengan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bangsa</a:t>
            </a:r>
            <a:r>
              <a:rPr lang="en-US" sz="3200" dirty="0">
                <a:solidFill>
                  <a:srgbClr val="002060"/>
                </a:solidFill>
              </a:rPr>
              <a:t> yang lain </a:t>
            </a:r>
            <a:r>
              <a:rPr lang="en-US" sz="3200" dirty="0" err="1">
                <a:solidFill>
                  <a:srgbClr val="002060"/>
                </a:solidFill>
              </a:rPr>
              <a:t>niscaya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akan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menghadapi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berbagai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tantangan</a:t>
            </a:r>
            <a:r>
              <a:rPr lang="en-US" sz="3200" dirty="0">
                <a:solidFill>
                  <a:srgbClr val="002060"/>
                </a:solidFill>
              </a:rPr>
              <a:t> internal yang </a:t>
            </a:r>
            <a:r>
              <a:rPr lang="en-US" sz="3200" dirty="0" err="1" smtClean="0">
                <a:solidFill>
                  <a:srgbClr val="002060"/>
                </a:solidFill>
              </a:rPr>
              <a:t>kontra</a:t>
            </a:r>
            <a:r>
              <a:rPr lang="id-ID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produktif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</a:p>
          <a:p>
            <a:pPr marL="45720" indent="0" algn="r">
              <a:buNone/>
            </a:pPr>
            <a:r>
              <a:rPr lang="en-US" sz="2100" dirty="0" smtClean="0"/>
              <a:t>(</a:t>
            </a:r>
            <a:r>
              <a:rPr lang="en-US" sz="2100" dirty="0"/>
              <a:t>Richard Wilkinson &amp; Kate </a:t>
            </a:r>
            <a:r>
              <a:rPr lang="en-US" sz="2100" dirty="0" smtClean="0"/>
              <a:t>Pickett</a:t>
            </a:r>
            <a:endParaRPr lang="id-ID" sz="2100" dirty="0" smtClean="0"/>
          </a:p>
          <a:p>
            <a:pPr marL="45720" indent="0" algn="r">
              <a:buNone/>
            </a:pPr>
            <a:r>
              <a:rPr lang="en-US" sz="2100" dirty="0" smtClean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buku</a:t>
            </a:r>
            <a:r>
              <a:rPr lang="en-US" sz="2100" dirty="0"/>
              <a:t> </a:t>
            </a:r>
            <a:r>
              <a:rPr lang="en-US" sz="2100" i="1" dirty="0"/>
              <a:t>The Spirit Level, Why Equality is Better for Everyone</a:t>
            </a:r>
            <a:r>
              <a:rPr lang="en-US" sz="2100" dirty="0"/>
              <a:t>; (2010)</a:t>
            </a:r>
          </a:p>
          <a:p>
            <a:pPr algn="just"/>
            <a:endParaRPr lang="id-ID" altLang="id-ID" sz="3200" dirty="0">
              <a:solidFill>
                <a:srgbClr val="002060"/>
              </a:solidFill>
            </a:endParaRPr>
          </a:p>
          <a:p>
            <a:pPr algn="just"/>
            <a:endParaRPr lang="id-ID" altLang="id-ID" sz="3200" dirty="0">
              <a:solidFill>
                <a:srgbClr val="00206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01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3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38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10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289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855</TotalTime>
  <Words>1117</Words>
  <Application>Microsoft Office PowerPoint</Application>
  <PresentationFormat>On-screen Show (4:3)</PresentationFormat>
  <Paragraphs>189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Arial Narrow</vt:lpstr>
      <vt:lpstr>Calibri</vt:lpstr>
      <vt:lpstr>Calisto MT</vt:lpstr>
      <vt:lpstr>Castellar</vt:lpstr>
      <vt:lpstr>Constantia</vt:lpstr>
      <vt:lpstr>Times New Roman</vt:lpstr>
      <vt:lpstr>Tw Cen MT</vt:lpstr>
      <vt:lpstr>Wingdings</vt:lpstr>
      <vt:lpstr>Wingdings 2</vt:lpstr>
      <vt:lpstr>Median</vt:lpstr>
      <vt:lpstr>Document</vt:lpstr>
      <vt:lpstr>PowerPoint Presentation</vt:lpstr>
      <vt:lpstr>PROLOG</vt:lpstr>
      <vt:lpstr>PowerPoint Presentation</vt:lpstr>
      <vt:lpstr>PowerPoint Presentation</vt:lpstr>
      <vt:lpstr>Kemiskinan</vt:lpstr>
      <vt:lpstr>Indeks Pembangunan Manusia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BASIS GERAKAN : Ideologis</vt:lpstr>
      <vt:lpstr>Lanjutan</vt:lpstr>
      <vt:lpstr>BASIS GERAKAN : Historis</vt:lpstr>
      <vt:lpstr>MODEL PEMBERDAYAAN</vt:lpstr>
      <vt:lpstr>STRATEGI PEMBERDAYAAN</vt:lpstr>
      <vt:lpstr>PEMBERDAYAAN  SEBAGAI TRANSFORMASI BUDAYA (Best Practice)</vt:lpstr>
      <vt:lpstr>KOLABORASI NEGARA – CIVIL SOCIETY</vt:lpstr>
      <vt:lpstr>Dari Budaya Petani Lemah ke Petani Kuat</vt:lpstr>
      <vt:lpstr>Membangun Budaya Inklusi Difabel</vt:lpstr>
      <vt:lpstr>Pemulung : Perjuangan yang tak kenal lelah</vt:lpstr>
      <vt:lpstr>Suku Kokoda Papua : Dari Nomaden menuju Kampung Berkemajuan</vt:lpstr>
      <vt:lpstr>Suku Dayak Baturajang Berau : Saatnya Menanam dan Berproduksi</vt:lpstr>
      <vt:lpstr> Desa Tliu Amanuban Timur NTT : Pendidikan dan Pertanian Lahan Kering </vt:lpstr>
      <vt:lpstr> Asongan dan Usaha Mikro : Menuju Jajanan Sekolah  Halal dan Sehat </vt:lpstr>
      <vt:lpstr>Kampung Nelayan Berkemajuan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tosscom</dc:creator>
  <cp:lastModifiedBy>Tohirin</cp:lastModifiedBy>
  <cp:revision>57</cp:revision>
  <dcterms:created xsi:type="dcterms:W3CDTF">2019-05-10T14:17:13Z</dcterms:created>
  <dcterms:modified xsi:type="dcterms:W3CDTF">2020-05-20T05:41:31Z</dcterms:modified>
</cp:coreProperties>
</file>