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 id="2147483686" r:id="rId2"/>
    <p:sldMasterId id="2147483698" r:id="rId3"/>
    <p:sldMasterId id="2147483716" r:id="rId4"/>
  </p:sldMasterIdLst>
  <p:notesMasterIdLst>
    <p:notesMasterId r:id="rId55"/>
  </p:notesMasterIdLst>
  <p:sldIdLst>
    <p:sldId id="256" r:id="rId5"/>
    <p:sldId id="293" r:id="rId6"/>
    <p:sldId id="294" r:id="rId7"/>
    <p:sldId id="295" r:id="rId8"/>
    <p:sldId id="297" r:id="rId9"/>
    <p:sldId id="301" r:id="rId10"/>
    <p:sldId id="296" r:id="rId11"/>
    <p:sldId id="302" r:id="rId12"/>
    <p:sldId id="313" r:id="rId13"/>
    <p:sldId id="288" r:id="rId14"/>
    <p:sldId id="298" r:id="rId15"/>
    <p:sldId id="299" r:id="rId16"/>
    <p:sldId id="281" r:id="rId17"/>
    <p:sldId id="282" r:id="rId18"/>
    <p:sldId id="286" r:id="rId19"/>
    <p:sldId id="287" r:id="rId20"/>
    <p:sldId id="291" r:id="rId21"/>
    <p:sldId id="292" r:id="rId22"/>
    <p:sldId id="289" r:id="rId23"/>
    <p:sldId id="280" r:id="rId24"/>
    <p:sldId id="266" r:id="rId25"/>
    <p:sldId id="267" r:id="rId26"/>
    <p:sldId id="268" r:id="rId27"/>
    <p:sldId id="269" r:id="rId28"/>
    <p:sldId id="270" r:id="rId29"/>
    <p:sldId id="271" r:id="rId30"/>
    <p:sldId id="272" r:id="rId31"/>
    <p:sldId id="273" r:id="rId32"/>
    <p:sldId id="290" r:id="rId33"/>
    <p:sldId id="257" r:id="rId34"/>
    <p:sldId id="258" r:id="rId35"/>
    <p:sldId id="259" r:id="rId36"/>
    <p:sldId id="260" r:id="rId37"/>
    <p:sldId id="261" r:id="rId38"/>
    <p:sldId id="262" r:id="rId39"/>
    <p:sldId id="263" r:id="rId40"/>
    <p:sldId id="264" r:id="rId41"/>
    <p:sldId id="279" r:id="rId42"/>
    <p:sldId id="300" r:id="rId43"/>
    <p:sldId id="303" r:id="rId44"/>
    <p:sldId id="304" r:id="rId45"/>
    <p:sldId id="306" r:id="rId46"/>
    <p:sldId id="308" r:id="rId47"/>
    <p:sldId id="309" r:id="rId48"/>
    <p:sldId id="310" r:id="rId49"/>
    <p:sldId id="312" r:id="rId50"/>
    <p:sldId id="305" r:id="rId51"/>
    <p:sldId id="307" r:id="rId52"/>
    <p:sldId id="314" r:id="rId53"/>
    <p:sldId id="275"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2"/>
    <p:restoredTop sz="94600"/>
  </p:normalViewPr>
  <p:slideViewPr>
    <p:cSldViewPr snapToGrid="0" snapToObjects="1">
      <p:cViewPr varScale="1">
        <p:scale>
          <a:sx n="81" d="100"/>
          <a:sy n="81" d="100"/>
        </p:scale>
        <p:origin x="20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8.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DCE88-A72D-6D4F-AD36-CB1BCD58E3F9}" type="doc">
      <dgm:prSet loTypeId="urn:microsoft.com/office/officeart/2008/layout/AscendingPictureAccentProcess" loCatId="" qsTypeId="urn:microsoft.com/office/officeart/2005/8/quickstyle/3d3" qsCatId="3D" csTypeId="urn:microsoft.com/office/officeart/2005/8/colors/colorful1" csCatId="colorful" phldr="1"/>
      <dgm:spPr/>
      <dgm:t>
        <a:bodyPr/>
        <a:lstStyle/>
        <a:p>
          <a:endParaRPr lang="en-US"/>
        </a:p>
      </dgm:t>
    </dgm:pt>
    <dgm:pt modelId="{B6D14312-BC2B-4144-879E-EDB798D02A6B}">
      <dgm:prSet phldrT="[Text]"/>
      <dgm:spPr/>
      <dgm:t>
        <a:bodyPr/>
        <a:lstStyle/>
        <a:p>
          <a:r>
            <a:rPr lang="en-US" dirty="0"/>
            <a:t>Iman</a:t>
          </a:r>
        </a:p>
      </dgm:t>
    </dgm:pt>
    <dgm:pt modelId="{BEBEF93B-0914-DA4C-B4F2-0649EA40B473}" type="parTrans" cxnId="{7EC459F1-7771-6D44-9EAC-2D04C040F1AE}">
      <dgm:prSet/>
      <dgm:spPr/>
      <dgm:t>
        <a:bodyPr/>
        <a:lstStyle/>
        <a:p>
          <a:endParaRPr lang="en-US"/>
        </a:p>
      </dgm:t>
    </dgm:pt>
    <dgm:pt modelId="{2748EE0B-6F92-1A43-BF23-8A6973449C1F}" type="sibTrans" cxnId="{7EC459F1-7771-6D44-9EAC-2D04C040F1AE}">
      <dgm:prSet/>
      <dgm:spPr/>
      <dgm:t>
        <a:bodyPr/>
        <a:lstStyle/>
        <a:p>
          <a:endParaRPr lang="en-US"/>
        </a:p>
      </dgm:t>
    </dgm:pt>
    <dgm:pt modelId="{FABE7A4A-7D21-3640-BD8C-85CA751FB835}">
      <dgm:prSet phldrT="[Text]"/>
      <dgm:spPr/>
      <dgm:t>
        <a:bodyPr/>
        <a:lstStyle/>
        <a:p>
          <a:r>
            <a:rPr lang="en-US" dirty="0" err="1"/>
            <a:t>Imun</a:t>
          </a:r>
          <a:endParaRPr lang="en-US" dirty="0"/>
        </a:p>
      </dgm:t>
    </dgm:pt>
    <dgm:pt modelId="{C2B53736-85CD-6848-9471-3DE03DE7E64D}" type="parTrans" cxnId="{F0203490-E66A-4842-B3E0-14075223CC05}">
      <dgm:prSet/>
      <dgm:spPr/>
      <dgm:t>
        <a:bodyPr/>
        <a:lstStyle/>
        <a:p>
          <a:endParaRPr lang="en-US"/>
        </a:p>
      </dgm:t>
    </dgm:pt>
    <dgm:pt modelId="{0CB6696D-F41B-724D-BC18-13E0C2285DF4}" type="sibTrans" cxnId="{F0203490-E66A-4842-B3E0-14075223CC05}">
      <dgm:prSet/>
      <dgm:spPr/>
      <dgm:t>
        <a:bodyPr/>
        <a:lstStyle/>
        <a:p>
          <a:endParaRPr lang="en-US"/>
        </a:p>
      </dgm:t>
    </dgm:pt>
    <dgm:pt modelId="{0C8B0551-5FB6-A945-824B-BE7621822754}" type="pres">
      <dgm:prSet presAssocID="{929DCE88-A72D-6D4F-AD36-CB1BCD58E3F9}" presName="Name0" presStyleCnt="0">
        <dgm:presLayoutVars>
          <dgm:chMax val="7"/>
          <dgm:chPref val="7"/>
          <dgm:dir/>
        </dgm:presLayoutVars>
      </dgm:prSet>
      <dgm:spPr/>
    </dgm:pt>
    <dgm:pt modelId="{53EF1ACE-97A3-9C49-80BC-F05B43C0921C}" type="pres">
      <dgm:prSet presAssocID="{929DCE88-A72D-6D4F-AD36-CB1BCD58E3F9}" presName="dot1" presStyleLbl="alignNode1" presStyleIdx="0" presStyleCnt="10"/>
      <dgm:spPr/>
    </dgm:pt>
    <dgm:pt modelId="{8BBAE5B3-F4F9-A34E-837F-595E3DA09FC1}" type="pres">
      <dgm:prSet presAssocID="{929DCE88-A72D-6D4F-AD36-CB1BCD58E3F9}" presName="dot2" presStyleLbl="alignNode1" presStyleIdx="1" presStyleCnt="10"/>
      <dgm:spPr/>
    </dgm:pt>
    <dgm:pt modelId="{789CC621-5197-6442-A9AD-F7CC165C28A1}" type="pres">
      <dgm:prSet presAssocID="{929DCE88-A72D-6D4F-AD36-CB1BCD58E3F9}" presName="dot3" presStyleLbl="alignNode1" presStyleIdx="2" presStyleCnt="10"/>
      <dgm:spPr/>
    </dgm:pt>
    <dgm:pt modelId="{24E505AC-4895-CF4B-8644-FF26202A4AA1}" type="pres">
      <dgm:prSet presAssocID="{929DCE88-A72D-6D4F-AD36-CB1BCD58E3F9}" presName="dotArrow1" presStyleLbl="alignNode1" presStyleIdx="3" presStyleCnt="10"/>
      <dgm:spPr/>
    </dgm:pt>
    <dgm:pt modelId="{39C9FAAE-0976-5042-97F9-FDAF1F3E3661}" type="pres">
      <dgm:prSet presAssocID="{929DCE88-A72D-6D4F-AD36-CB1BCD58E3F9}" presName="dotArrow2" presStyleLbl="alignNode1" presStyleIdx="4" presStyleCnt="10"/>
      <dgm:spPr/>
    </dgm:pt>
    <dgm:pt modelId="{D5F10DBB-0948-744D-8979-91D4C7A12992}" type="pres">
      <dgm:prSet presAssocID="{929DCE88-A72D-6D4F-AD36-CB1BCD58E3F9}" presName="dotArrow3" presStyleLbl="alignNode1" presStyleIdx="5" presStyleCnt="10"/>
      <dgm:spPr/>
    </dgm:pt>
    <dgm:pt modelId="{E86A4793-AF13-C64C-BF29-C2940773AF53}" type="pres">
      <dgm:prSet presAssocID="{929DCE88-A72D-6D4F-AD36-CB1BCD58E3F9}" presName="dotArrow4" presStyleLbl="alignNode1" presStyleIdx="6" presStyleCnt="10"/>
      <dgm:spPr/>
    </dgm:pt>
    <dgm:pt modelId="{D3C6F659-7FCD-4F4A-A309-5411521851F4}" type="pres">
      <dgm:prSet presAssocID="{929DCE88-A72D-6D4F-AD36-CB1BCD58E3F9}" presName="dotArrow5" presStyleLbl="alignNode1" presStyleIdx="7" presStyleCnt="10"/>
      <dgm:spPr/>
    </dgm:pt>
    <dgm:pt modelId="{FC18C27C-7530-3941-A15C-05A2DD28D8D9}" type="pres">
      <dgm:prSet presAssocID="{929DCE88-A72D-6D4F-AD36-CB1BCD58E3F9}" presName="dotArrow6" presStyleLbl="alignNode1" presStyleIdx="8" presStyleCnt="10"/>
      <dgm:spPr/>
    </dgm:pt>
    <dgm:pt modelId="{ECCF89AE-B045-964E-8B3C-E110BD756D1C}" type="pres">
      <dgm:prSet presAssocID="{929DCE88-A72D-6D4F-AD36-CB1BCD58E3F9}" presName="dotArrow7" presStyleLbl="alignNode1" presStyleIdx="9" presStyleCnt="10"/>
      <dgm:spPr/>
    </dgm:pt>
    <dgm:pt modelId="{A129F062-7DD8-E24F-A3A2-E9C36504D5F2}" type="pres">
      <dgm:prSet presAssocID="{B6D14312-BC2B-4144-879E-EDB798D02A6B}" presName="parTx1" presStyleLbl="node1" presStyleIdx="0" presStyleCnt="2"/>
      <dgm:spPr/>
    </dgm:pt>
    <dgm:pt modelId="{5314F320-C367-B94A-A39D-46D86153AACB}" type="pres">
      <dgm:prSet presAssocID="{2748EE0B-6F92-1A43-BF23-8A6973449C1F}" presName="picture1" presStyleCnt="0"/>
      <dgm:spPr/>
    </dgm:pt>
    <dgm:pt modelId="{D8DC3D7C-4960-1C40-A015-EF53AB2705B0}" type="pres">
      <dgm:prSet presAssocID="{2748EE0B-6F92-1A43-BF23-8A6973449C1F}" presName="imageRepeatNode" presStyleLbl="fgImgPlace1" presStyleIdx="0" presStyleCnt="2"/>
      <dgm:spPr/>
    </dgm:pt>
    <dgm:pt modelId="{52C7C540-879C-5D46-8883-73B5591C6A06}" type="pres">
      <dgm:prSet presAssocID="{FABE7A4A-7D21-3640-BD8C-85CA751FB835}" presName="parTx2" presStyleLbl="node1" presStyleIdx="1" presStyleCnt="2"/>
      <dgm:spPr/>
    </dgm:pt>
    <dgm:pt modelId="{5C880CF1-98E9-9A43-BBE3-C06206619DC6}" type="pres">
      <dgm:prSet presAssocID="{0CB6696D-F41B-724D-BC18-13E0C2285DF4}" presName="picture2" presStyleCnt="0"/>
      <dgm:spPr/>
    </dgm:pt>
    <dgm:pt modelId="{7EA946BE-A502-7B45-B6F6-D3F7217C5E78}" type="pres">
      <dgm:prSet presAssocID="{0CB6696D-F41B-724D-BC18-13E0C2285DF4}" presName="imageRepeatNode" presStyleLbl="fgImgPlace1" presStyleIdx="1" presStyleCnt="2"/>
      <dgm:spPr/>
    </dgm:pt>
  </dgm:ptLst>
  <dgm:cxnLst>
    <dgm:cxn modelId="{4A057F65-7C23-1A4E-A4E3-4756D5256DF5}" type="presOf" srcId="{B6D14312-BC2B-4144-879E-EDB798D02A6B}" destId="{A129F062-7DD8-E24F-A3A2-E9C36504D5F2}" srcOrd="0" destOrd="0" presId="urn:microsoft.com/office/officeart/2008/layout/AscendingPictureAccentProcess"/>
    <dgm:cxn modelId="{F0203490-E66A-4842-B3E0-14075223CC05}" srcId="{929DCE88-A72D-6D4F-AD36-CB1BCD58E3F9}" destId="{FABE7A4A-7D21-3640-BD8C-85CA751FB835}" srcOrd="1" destOrd="0" parTransId="{C2B53736-85CD-6848-9471-3DE03DE7E64D}" sibTransId="{0CB6696D-F41B-724D-BC18-13E0C2285DF4}"/>
    <dgm:cxn modelId="{B37B7EC7-0AD8-4146-B096-D7F504B6AAF8}" type="presOf" srcId="{FABE7A4A-7D21-3640-BD8C-85CA751FB835}" destId="{52C7C540-879C-5D46-8883-73B5591C6A06}" srcOrd="0" destOrd="0" presId="urn:microsoft.com/office/officeart/2008/layout/AscendingPictureAccentProcess"/>
    <dgm:cxn modelId="{AEDD4DC8-0D40-3448-A075-F2F4C543714E}" type="presOf" srcId="{0CB6696D-F41B-724D-BC18-13E0C2285DF4}" destId="{7EA946BE-A502-7B45-B6F6-D3F7217C5E78}" srcOrd="0" destOrd="0" presId="urn:microsoft.com/office/officeart/2008/layout/AscendingPictureAccentProcess"/>
    <dgm:cxn modelId="{67313DED-E276-444B-B878-3504D105C32B}" type="presOf" srcId="{2748EE0B-6F92-1A43-BF23-8A6973449C1F}" destId="{D8DC3D7C-4960-1C40-A015-EF53AB2705B0}" srcOrd="0" destOrd="0" presId="urn:microsoft.com/office/officeart/2008/layout/AscendingPictureAccentProcess"/>
    <dgm:cxn modelId="{2ECB50F1-7E0F-D448-BFD9-6A3E5C59ED33}" type="presOf" srcId="{929DCE88-A72D-6D4F-AD36-CB1BCD58E3F9}" destId="{0C8B0551-5FB6-A945-824B-BE7621822754}" srcOrd="0" destOrd="0" presId="urn:microsoft.com/office/officeart/2008/layout/AscendingPictureAccentProcess"/>
    <dgm:cxn modelId="{7EC459F1-7771-6D44-9EAC-2D04C040F1AE}" srcId="{929DCE88-A72D-6D4F-AD36-CB1BCD58E3F9}" destId="{B6D14312-BC2B-4144-879E-EDB798D02A6B}" srcOrd="0" destOrd="0" parTransId="{BEBEF93B-0914-DA4C-B4F2-0649EA40B473}" sibTransId="{2748EE0B-6F92-1A43-BF23-8A6973449C1F}"/>
    <dgm:cxn modelId="{64DFA9A1-1B07-F647-A8C0-7CFCF2083D0A}" type="presParOf" srcId="{0C8B0551-5FB6-A945-824B-BE7621822754}" destId="{53EF1ACE-97A3-9C49-80BC-F05B43C0921C}" srcOrd="0" destOrd="0" presId="urn:microsoft.com/office/officeart/2008/layout/AscendingPictureAccentProcess"/>
    <dgm:cxn modelId="{7960D7F6-2040-6440-8BAE-4C8E8A6DE132}" type="presParOf" srcId="{0C8B0551-5FB6-A945-824B-BE7621822754}" destId="{8BBAE5B3-F4F9-A34E-837F-595E3DA09FC1}" srcOrd="1" destOrd="0" presId="urn:microsoft.com/office/officeart/2008/layout/AscendingPictureAccentProcess"/>
    <dgm:cxn modelId="{6DD72D4A-FCBD-5849-9C5E-CBF647844E94}" type="presParOf" srcId="{0C8B0551-5FB6-A945-824B-BE7621822754}" destId="{789CC621-5197-6442-A9AD-F7CC165C28A1}" srcOrd="2" destOrd="0" presId="urn:microsoft.com/office/officeart/2008/layout/AscendingPictureAccentProcess"/>
    <dgm:cxn modelId="{D4989AA5-24F8-1A4F-B9CA-B647A995A128}" type="presParOf" srcId="{0C8B0551-5FB6-A945-824B-BE7621822754}" destId="{24E505AC-4895-CF4B-8644-FF26202A4AA1}" srcOrd="3" destOrd="0" presId="urn:microsoft.com/office/officeart/2008/layout/AscendingPictureAccentProcess"/>
    <dgm:cxn modelId="{A3D77FBA-C44E-0748-953B-58083F69CB6D}" type="presParOf" srcId="{0C8B0551-5FB6-A945-824B-BE7621822754}" destId="{39C9FAAE-0976-5042-97F9-FDAF1F3E3661}" srcOrd="4" destOrd="0" presId="urn:microsoft.com/office/officeart/2008/layout/AscendingPictureAccentProcess"/>
    <dgm:cxn modelId="{E0F9ED2D-E890-FB42-99B1-74CF8D2970EC}" type="presParOf" srcId="{0C8B0551-5FB6-A945-824B-BE7621822754}" destId="{D5F10DBB-0948-744D-8979-91D4C7A12992}" srcOrd="5" destOrd="0" presId="urn:microsoft.com/office/officeart/2008/layout/AscendingPictureAccentProcess"/>
    <dgm:cxn modelId="{C75734EF-D634-044B-8B6E-684B20C8D222}" type="presParOf" srcId="{0C8B0551-5FB6-A945-824B-BE7621822754}" destId="{E86A4793-AF13-C64C-BF29-C2940773AF53}" srcOrd="6" destOrd="0" presId="urn:microsoft.com/office/officeart/2008/layout/AscendingPictureAccentProcess"/>
    <dgm:cxn modelId="{C54131E6-C48A-E348-9893-06EF8A439D4C}" type="presParOf" srcId="{0C8B0551-5FB6-A945-824B-BE7621822754}" destId="{D3C6F659-7FCD-4F4A-A309-5411521851F4}" srcOrd="7" destOrd="0" presId="urn:microsoft.com/office/officeart/2008/layout/AscendingPictureAccentProcess"/>
    <dgm:cxn modelId="{B372F94B-4D5C-3F47-9894-315F1E9E3E55}" type="presParOf" srcId="{0C8B0551-5FB6-A945-824B-BE7621822754}" destId="{FC18C27C-7530-3941-A15C-05A2DD28D8D9}" srcOrd="8" destOrd="0" presId="urn:microsoft.com/office/officeart/2008/layout/AscendingPictureAccentProcess"/>
    <dgm:cxn modelId="{A5397D66-A429-F34D-B97E-9E0BA58B8C06}" type="presParOf" srcId="{0C8B0551-5FB6-A945-824B-BE7621822754}" destId="{ECCF89AE-B045-964E-8B3C-E110BD756D1C}" srcOrd="9" destOrd="0" presId="urn:microsoft.com/office/officeart/2008/layout/AscendingPictureAccentProcess"/>
    <dgm:cxn modelId="{9ECFE154-EAF8-C640-8C66-07493BF39679}" type="presParOf" srcId="{0C8B0551-5FB6-A945-824B-BE7621822754}" destId="{A129F062-7DD8-E24F-A3A2-E9C36504D5F2}" srcOrd="10" destOrd="0" presId="urn:microsoft.com/office/officeart/2008/layout/AscendingPictureAccentProcess"/>
    <dgm:cxn modelId="{2CA25B5F-6F57-3446-AE3E-F31440689F8B}" type="presParOf" srcId="{0C8B0551-5FB6-A945-824B-BE7621822754}" destId="{5314F320-C367-B94A-A39D-46D86153AACB}" srcOrd="11" destOrd="0" presId="urn:microsoft.com/office/officeart/2008/layout/AscendingPictureAccentProcess"/>
    <dgm:cxn modelId="{6B27D589-D001-ED47-91ED-D2BC013FABFD}" type="presParOf" srcId="{5314F320-C367-B94A-A39D-46D86153AACB}" destId="{D8DC3D7C-4960-1C40-A015-EF53AB2705B0}" srcOrd="0" destOrd="0" presId="urn:microsoft.com/office/officeart/2008/layout/AscendingPictureAccentProcess"/>
    <dgm:cxn modelId="{E2099C5B-9FDF-D943-8BC5-6454E3A6E2F5}" type="presParOf" srcId="{0C8B0551-5FB6-A945-824B-BE7621822754}" destId="{52C7C540-879C-5D46-8883-73B5591C6A06}" srcOrd="12" destOrd="0" presId="urn:microsoft.com/office/officeart/2008/layout/AscendingPictureAccentProcess"/>
    <dgm:cxn modelId="{F8431FF2-8972-B546-9995-5BA671764EF6}" type="presParOf" srcId="{0C8B0551-5FB6-A945-824B-BE7621822754}" destId="{5C880CF1-98E9-9A43-BBE3-C06206619DC6}" srcOrd="13" destOrd="0" presId="urn:microsoft.com/office/officeart/2008/layout/AscendingPictureAccentProcess"/>
    <dgm:cxn modelId="{71868F9C-CADE-5F4A-9DCB-C5C32CA5C141}" type="presParOf" srcId="{5C880CF1-98E9-9A43-BBE3-C06206619DC6}" destId="{7EA946BE-A502-7B45-B6F6-D3F7217C5E78}" srcOrd="0" destOrd="0" presId="urn:microsoft.com/office/officeart/2008/layout/AscendingPictureAccen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11CB96E-F166-4A4D-8A7F-E813E48427C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33D3892-CC21-4E2D-81C3-1FB96BCF8DA3}">
      <dgm:prSet/>
      <dgm:spPr/>
      <dgm:t>
        <a:bodyPr/>
        <a:lstStyle/>
        <a:p>
          <a:r>
            <a:rPr lang="en-US"/>
            <a:t>Iman dan Imun yang sihat dan kuat ditopang dengan ketaatan dan keshalihan amal.</a:t>
          </a:r>
        </a:p>
      </dgm:t>
    </dgm:pt>
    <dgm:pt modelId="{635C75F1-86CE-409C-ABA7-625CF067C211}" type="parTrans" cxnId="{ACB7B620-77DD-4660-BC47-E2CF06D01318}">
      <dgm:prSet/>
      <dgm:spPr/>
      <dgm:t>
        <a:bodyPr/>
        <a:lstStyle/>
        <a:p>
          <a:endParaRPr lang="en-US"/>
        </a:p>
      </dgm:t>
    </dgm:pt>
    <dgm:pt modelId="{54CAEA05-3A38-4C71-A226-03B453F9F7CA}" type="sibTrans" cxnId="{ACB7B620-77DD-4660-BC47-E2CF06D01318}">
      <dgm:prSet/>
      <dgm:spPr/>
      <dgm:t>
        <a:bodyPr/>
        <a:lstStyle/>
        <a:p>
          <a:endParaRPr lang="en-US"/>
        </a:p>
      </dgm:t>
    </dgm:pt>
    <dgm:pt modelId="{5B47CEB6-5ACB-454A-9A08-17927E5B29C0}">
      <dgm:prSet/>
      <dgm:spPr/>
      <dgm:t>
        <a:bodyPr/>
        <a:lstStyle/>
        <a:p>
          <a:r>
            <a:rPr lang="en-US"/>
            <a:t>Lemahnya iman dan imun disebabkan dosa yang tidak ditobatkan.</a:t>
          </a:r>
        </a:p>
      </dgm:t>
    </dgm:pt>
    <dgm:pt modelId="{EFCFBD19-A2F8-46ED-AC18-94E122F42C12}" type="parTrans" cxnId="{031F8F10-33F9-4402-97BD-43E66062E3C7}">
      <dgm:prSet/>
      <dgm:spPr/>
      <dgm:t>
        <a:bodyPr/>
        <a:lstStyle/>
        <a:p>
          <a:endParaRPr lang="en-US"/>
        </a:p>
      </dgm:t>
    </dgm:pt>
    <dgm:pt modelId="{C2AAE0B1-0541-44CD-B68D-AEB5371640D5}" type="sibTrans" cxnId="{031F8F10-33F9-4402-97BD-43E66062E3C7}">
      <dgm:prSet/>
      <dgm:spPr/>
      <dgm:t>
        <a:bodyPr/>
        <a:lstStyle/>
        <a:p>
          <a:endParaRPr lang="en-US"/>
        </a:p>
      </dgm:t>
    </dgm:pt>
    <dgm:pt modelId="{95D44994-900F-46E2-A833-BAE844D5C0D1}" type="pres">
      <dgm:prSet presAssocID="{C11CB96E-F166-4A4D-8A7F-E813E48427C2}" presName="root" presStyleCnt="0">
        <dgm:presLayoutVars>
          <dgm:dir/>
          <dgm:resizeHandles val="exact"/>
        </dgm:presLayoutVars>
      </dgm:prSet>
      <dgm:spPr/>
    </dgm:pt>
    <dgm:pt modelId="{7A94A239-40E5-432A-8B2F-807A59074DEF}" type="pres">
      <dgm:prSet presAssocID="{833D3892-CC21-4E2D-81C3-1FB96BCF8DA3}" presName="compNode" presStyleCnt="0"/>
      <dgm:spPr/>
    </dgm:pt>
    <dgm:pt modelId="{001808DA-5BFD-4EAA-ADB0-CE4D804B2F79}" type="pres">
      <dgm:prSet presAssocID="{833D3892-CC21-4E2D-81C3-1FB96BCF8DA3}" presName="bgRect" presStyleLbl="bgShp" presStyleIdx="0" presStyleCnt="2"/>
      <dgm:spPr/>
    </dgm:pt>
    <dgm:pt modelId="{D9FB5B8B-5196-4B08-89CD-9A5926E1A34C}" type="pres">
      <dgm:prSet presAssocID="{833D3892-CC21-4E2D-81C3-1FB96BCF8DA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D904DF65-6805-4ECF-B497-0F17514D2FE2}" type="pres">
      <dgm:prSet presAssocID="{833D3892-CC21-4E2D-81C3-1FB96BCF8DA3}" presName="spaceRect" presStyleCnt="0"/>
      <dgm:spPr/>
    </dgm:pt>
    <dgm:pt modelId="{56A05E12-D088-4EC1-8DE2-5A5EA8B330DA}" type="pres">
      <dgm:prSet presAssocID="{833D3892-CC21-4E2D-81C3-1FB96BCF8DA3}" presName="parTx" presStyleLbl="revTx" presStyleIdx="0" presStyleCnt="2">
        <dgm:presLayoutVars>
          <dgm:chMax val="0"/>
          <dgm:chPref val="0"/>
        </dgm:presLayoutVars>
      </dgm:prSet>
      <dgm:spPr/>
    </dgm:pt>
    <dgm:pt modelId="{DA25DFA5-25F7-4D1B-961D-3CA9D80F5378}" type="pres">
      <dgm:prSet presAssocID="{54CAEA05-3A38-4C71-A226-03B453F9F7CA}" presName="sibTrans" presStyleCnt="0"/>
      <dgm:spPr/>
    </dgm:pt>
    <dgm:pt modelId="{ACABD3A0-6E8F-4AE1-B901-2CD11113FF1B}" type="pres">
      <dgm:prSet presAssocID="{5B47CEB6-5ACB-454A-9A08-17927E5B29C0}" presName="compNode" presStyleCnt="0"/>
      <dgm:spPr/>
    </dgm:pt>
    <dgm:pt modelId="{29D4A7BF-5D0E-4F77-9741-25689B5D3F4D}" type="pres">
      <dgm:prSet presAssocID="{5B47CEB6-5ACB-454A-9A08-17927E5B29C0}" presName="bgRect" presStyleLbl="bgShp" presStyleIdx="1" presStyleCnt="2"/>
      <dgm:spPr/>
    </dgm:pt>
    <dgm:pt modelId="{514D7B69-09BA-4E95-9EC2-A857244BF1F1}" type="pres">
      <dgm:prSet presAssocID="{5B47CEB6-5ACB-454A-9A08-17927E5B29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nabata Tree"/>
        </a:ext>
      </dgm:extLst>
    </dgm:pt>
    <dgm:pt modelId="{ED3154D8-3A39-4E77-A2C7-63E41BEC0F50}" type="pres">
      <dgm:prSet presAssocID="{5B47CEB6-5ACB-454A-9A08-17927E5B29C0}" presName="spaceRect" presStyleCnt="0"/>
      <dgm:spPr/>
    </dgm:pt>
    <dgm:pt modelId="{D5E0EC07-1139-434F-BF78-6AD8F0C7A521}" type="pres">
      <dgm:prSet presAssocID="{5B47CEB6-5ACB-454A-9A08-17927E5B29C0}" presName="parTx" presStyleLbl="revTx" presStyleIdx="1" presStyleCnt="2">
        <dgm:presLayoutVars>
          <dgm:chMax val="0"/>
          <dgm:chPref val="0"/>
        </dgm:presLayoutVars>
      </dgm:prSet>
      <dgm:spPr/>
    </dgm:pt>
  </dgm:ptLst>
  <dgm:cxnLst>
    <dgm:cxn modelId="{162AFD02-C1AF-4C6E-99C8-B7D1C8659DD2}" type="presOf" srcId="{833D3892-CC21-4E2D-81C3-1FB96BCF8DA3}" destId="{56A05E12-D088-4EC1-8DE2-5A5EA8B330DA}" srcOrd="0" destOrd="0" presId="urn:microsoft.com/office/officeart/2018/2/layout/IconVerticalSolidList"/>
    <dgm:cxn modelId="{031F8F10-33F9-4402-97BD-43E66062E3C7}" srcId="{C11CB96E-F166-4A4D-8A7F-E813E48427C2}" destId="{5B47CEB6-5ACB-454A-9A08-17927E5B29C0}" srcOrd="1" destOrd="0" parTransId="{EFCFBD19-A2F8-46ED-AC18-94E122F42C12}" sibTransId="{C2AAE0B1-0541-44CD-B68D-AEB5371640D5}"/>
    <dgm:cxn modelId="{ACB7B620-77DD-4660-BC47-E2CF06D01318}" srcId="{C11CB96E-F166-4A4D-8A7F-E813E48427C2}" destId="{833D3892-CC21-4E2D-81C3-1FB96BCF8DA3}" srcOrd="0" destOrd="0" parTransId="{635C75F1-86CE-409C-ABA7-625CF067C211}" sibTransId="{54CAEA05-3A38-4C71-A226-03B453F9F7CA}"/>
    <dgm:cxn modelId="{2337C62F-E97F-4064-8491-3100C1806FFA}" type="presOf" srcId="{C11CB96E-F166-4A4D-8A7F-E813E48427C2}" destId="{95D44994-900F-46E2-A833-BAE844D5C0D1}" srcOrd="0" destOrd="0" presId="urn:microsoft.com/office/officeart/2018/2/layout/IconVerticalSolidList"/>
    <dgm:cxn modelId="{97F8DBD5-6582-4E30-A388-C5F1703C7FDC}" type="presOf" srcId="{5B47CEB6-5ACB-454A-9A08-17927E5B29C0}" destId="{D5E0EC07-1139-434F-BF78-6AD8F0C7A521}" srcOrd="0" destOrd="0" presId="urn:microsoft.com/office/officeart/2018/2/layout/IconVerticalSolidList"/>
    <dgm:cxn modelId="{7650545C-00E4-4E44-B487-DE9D8F43F147}" type="presParOf" srcId="{95D44994-900F-46E2-A833-BAE844D5C0D1}" destId="{7A94A239-40E5-432A-8B2F-807A59074DEF}" srcOrd="0" destOrd="0" presId="urn:microsoft.com/office/officeart/2018/2/layout/IconVerticalSolidList"/>
    <dgm:cxn modelId="{453CF7EC-FD63-4A51-B0CF-66ACAF12D9C1}" type="presParOf" srcId="{7A94A239-40E5-432A-8B2F-807A59074DEF}" destId="{001808DA-5BFD-4EAA-ADB0-CE4D804B2F79}" srcOrd="0" destOrd="0" presId="urn:microsoft.com/office/officeart/2018/2/layout/IconVerticalSolidList"/>
    <dgm:cxn modelId="{944AD7DD-8606-41A5-8A18-5978A3B1D274}" type="presParOf" srcId="{7A94A239-40E5-432A-8B2F-807A59074DEF}" destId="{D9FB5B8B-5196-4B08-89CD-9A5926E1A34C}" srcOrd="1" destOrd="0" presId="urn:microsoft.com/office/officeart/2018/2/layout/IconVerticalSolidList"/>
    <dgm:cxn modelId="{409A6E8F-2D4D-47D3-B2DA-46D9B603EC96}" type="presParOf" srcId="{7A94A239-40E5-432A-8B2F-807A59074DEF}" destId="{D904DF65-6805-4ECF-B497-0F17514D2FE2}" srcOrd="2" destOrd="0" presId="urn:microsoft.com/office/officeart/2018/2/layout/IconVerticalSolidList"/>
    <dgm:cxn modelId="{B358AEDB-856D-44F4-B53D-04F779E5A162}" type="presParOf" srcId="{7A94A239-40E5-432A-8B2F-807A59074DEF}" destId="{56A05E12-D088-4EC1-8DE2-5A5EA8B330DA}" srcOrd="3" destOrd="0" presId="urn:microsoft.com/office/officeart/2018/2/layout/IconVerticalSolidList"/>
    <dgm:cxn modelId="{CC711800-8073-4689-BE71-31DF269640E8}" type="presParOf" srcId="{95D44994-900F-46E2-A833-BAE844D5C0D1}" destId="{DA25DFA5-25F7-4D1B-961D-3CA9D80F5378}" srcOrd="1" destOrd="0" presId="urn:microsoft.com/office/officeart/2018/2/layout/IconVerticalSolidList"/>
    <dgm:cxn modelId="{F28842C4-D1CB-4E6F-93EE-C4723FA5C047}" type="presParOf" srcId="{95D44994-900F-46E2-A833-BAE844D5C0D1}" destId="{ACABD3A0-6E8F-4AE1-B901-2CD11113FF1B}" srcOrd="2" destOrd="0" presId="urn:microsoft.com/office/officeart/2018/2/layout/IconVerticalSolidList"/>
    <dgm:cxn modelId="{511A73B9-86EC-4CA2-9015-F68D786CBF60}" type="presParOf" srcId="{ACABD3A0-6E8F-4AE1-B901-2CD11113FF1B}" destId="{29D4A7BF-5D0E-4F77-9741-25689B5D3F4D}" srcOrd="0" destOrd="0" presId="urn:microsoft.com/office/officeart/2018/2/layout/IconVerticalSolidList"/>
    <dgm:cxn modelId="{0D31DBDF-5CF1-4F87-9EA8-E82114D20DAD}" type="presParOf" srcId="{ACABD3A0-6E8F-4AE1-B901-2CD11113FF1B}" destId="{514D7B69-09BA-4E95-9EC2-A857244BF1F1}" srcOrd="1" destOrd="0" presId="urn:microsoft.com/office/officeart/2018/2/layout/IconVerticalSolidList"/>
    <dgm:cxn modelId="{7B54D6C0-58B4-4B18-88EB-0806A4AAD8AC}" type="presParOf" srcId="{ACABD3A0-6E8F-4AE1-B901-2CD11113FF1B}" destId="{ED3154D8-3A39-4E77-A2C7-63E41BEC0F50}" srcOrd="2" destOrd="0" presId="urn:microsoft.com/office/officeart/2018/2/layout/IconVerticalSolidList"/>
    <dgm:cxn modelId="{79D662EF-EE07-4521-8374-BBFA8A86B4AF}" type="presParOf" srcId="{ACABD3A0-6E8F-4AE1-B901-2CD11113FF1B}" destId="{D5E0EC07-1139-434F-BF78-6AD8F0C7A52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91D1F5-0CBF-9945-BBD7-95E07053EF75}" type="doc">
      <dgm:prSet loTypeId="urn:microsoft.com/office/officeart/2005/8/layout/bProcess2" loCatId="process" qsTypeId="urn:microsoft.com/office/officeart/2009/2/quickstyle/3d8" qsCatId="3D" csTypeId="urn:microsoft.com/office/officeart/2005/8/colors/colorful1" csCatId="colorful" phldr="1"/>
      <dgm:spPr/>
      <dgm:t>
        <a:bodyPr/>
        <a:lstStyle/>
        <a:p>
          <a:endParaRPr lang="en-US"/>
        </a:p>
      </dgm:t>
    </dgm:pt>
    <dgm:pt modelId="{4991C413-1654-A841-9A88-7DF4610D366C}">
      <dgm:prSet phldrT="[Text]"/>
      <dgm:spPr/>
      <dgm:t>
        <a:bodyPr/>
        <a:lstStyle/>
        <a:p>
          <a:r>
            <a:rPr lang="en-US" dirty="0"/>
            <a:t>Iman</a:t>
          </a:r>
        </a:p>
      </dgm:t>
    </dgm:pt>
    <dgm:pt modelId="{D96B0074-542F-8748-B6C1-F26678FD505E}" type="parTrans" cxnId="{A555E125-5FFB-A94E-8152-C9107A88B245}">
      <dgm:prSet/>
      <dgm:spPr/>
      <dgm:t>
        <a:bodyPr/>
        <a:lstStyle/>
        <a:p>
          <a:endParaRPr lang="en-US"/>
        </a:p>
      </dgm:t>
    </dgm:pt>
    <dgm:pt modelId="{4AE182B6-FB72-494E-A3C3-31244FCCAEEE}" type="sibTrans" cxnId="{A555E125-5FFB-A94E-8152-C9107A88B245}">
      <dgm:prSet/>
      <dgm:spPr/>
      <dgm:t>
        <a:bodyPr/>
        <a:lstStyle/>
        <a:p>
          <a:endParaRPr lang="en-US"/>
        </a:p>
      </dgm:t>
    </dgm:pt>
    <dgm:pt modelId="{9CF446C0-FF9A-2546-ADCD-61CB502FEBA3}">
      <dgm:prSet phldrT="[Text]"/>
      <dgm:spPr/>
      <dgm:t>
        <a:bodyPr/>
        <a:lstStyle/>
        <a:p>
          <a:pPr rtl="0"/>
          <a:r>
            <a:rPr lang="en-US" dirty="0" err="1"/>
            <a:t>Imun</a:t>
          </a:r>
          <a:endParaRPr lang="en-US" dirty="0"/>
        </a:p>
      </dgm:t>
    </dgm:pt>
    <dgm:pt modelId="{52BF5137-8A63-AB4D-895F-A261D24B3E51}" type="parTrans" cxnId="{E33360E4-086B-B444-B94A-206C291626FE}">
      <dgm:prSet/>
      <dgm:spPr/>
      <dgm:t>
        <a:bodyPr/>
        <a:lstStyle/>
        <a:p>
          <a:endParaRPr lang="en-US"/>
        </a:p>
      </dgm:t>
    </dgm:pt>
    <dgm:pt modelId="{5A1DB535-38CE-C344-A374-4431887C0CB1}" type="sibTrans" cxnId="{E33360E4-086B-B444-B94A-206C291626FE}">
      <dgm:prSet/>
      <dgm:spPr/>
      <dgm:t>
        <a:bodyPr/>
        <a:lstStyle/>
        <a:p>
          <a:endParaRPr lang="en-US"/>
        </a:p>
      </dgm:t>
    </dgm:pt>
    <dgm:pt modelId="{65C4AB33-DD53-0241-B96F-E64E8A283AAD}" type="pres">
      <dgm:prSet presAssocID="{1791D1F5-0CBF-9945-BBD7-95E07053EF75}" presName="diagram" presStyleCnt="0">
        <dgm:presLayoutVars>
          <dgm:dir/>
          <dgm:resizeHandles/>
        </dgm:presLayoutVars>
      </dgm:prSet>
      <dgm:spPr/>
    </dgm:pt>
    <dgm:pt modelId="{8BCCC96E-AA9C-9C47-92ED-32EF540EF8A9}" type="pres">
      <dgm:prSet presAssocID="{4991C413-1654-A841-9A88-7DF4610D366C}" presName="firstNode" presStyleLbl="node1" presStyleIdx="0" presStyleCnt="2">
        <dgm:presLayoutVars>
          <dgm:bulletEnabled val="1"/>
        </dgm:presLayoutVars>
      </dgm:prSet>
      <dgm:spPr/>
    </dgm:pt>
    <dgm:pt modelId="{A253CC77-EDF3-6244-B5EB-5D2CFEDA9A76}" type="pres">
      <dgm:prSet presAssocID="{4AE182B6-FB72-494E-A3C3-31244FCCAEEE}" presName="sibTrans" presStyleLbl="sibTrans2D1" presStyleIdx="0" presStyleCnt="1"/>
      <dgm:spPr/>
    </dgm:pt>
    <dgm:pt modelId="{0DEF781F-9327-164B-A704-1D5C92E3E4D1}" type="pres">
      <dgm:prSet presAssocID="{9CF446C0-FF9A-2546-ADCD-61CB502FEBA3}" presName="lastNode" presStyleLbl="node1" presStyleIdx="1" presStyleCnt="2">
        <dgm:presLayoutVars>
          <dgm:bulletEnabled val="1"/>
        </dgm:presLayoutVars>
      </dgm:prSet>
      <dgm:spPr/>
    </dgm:pt>
  </dgm:ptLst>
  <dgm:cxnLst>
    <dgm:cxn modelId="{A555E125-5FFB-A94E-8152-C9107A88B245}" srcId="{1791D1F5-0CBF-9945-BBD7-95E07053EF75}" destId="{4991C413-1654-A841-9A88-7DF4610D366C}" srcOrd="0" destOrd="0" parTransId="{D96B0074-542F-8748-B6C1-F26678FD505E}" sibTransId="{4AE182B6-FB72-494E-A3C3-31244FCCAEEE}"/>
    <dgm:cxn modelId="{DF35C33A-F511-A042-9FEF-E1B4B2ED8B94}" type="presOf" srcId="{9CF446C0-FF9A-2546-ADCD-61CB502FEBA3}" destId="{0DEF781F-9327-164B-A704-1D5C92E3E4D1}" srcOrd="0" destOrd="0" presId="urn:microsoft.com/office/officeart/2005/8/layout/bProcess2"/>
    <dgm:cxn modelId="{B9F7233C-192D-EA40-A220-858EC79EFCEA}" type="presOf" srcId="{1791D1F5-0CBF-9945-BBD7-95E07053EF75}" destId="{65C4AB33-DD53-0241-B96F-E64E8A283AAD}" srcOrd="0" destOrd="0" presId="urn:microsoft.com/office/officeart/2005/8/layout/bProcess2"/>
    <dgm:cxn modelId="{E33360E4-086B-B444-B94A-206C291626FE}" srcId="{1791D1F5-0CBF-9945-BBD7-95E07053EF75}" destId="{9CF446C0-FF9A-2546-ADCD-61CB502FEBA3}" srcOrd="1" destOrd="0" parTransId="{52BF5137-8A63-AB4D-895F-A261D24B3E51}" sibTransId="{5A1DB535-38CE-C344-A374-4431887C0CB1}"/>
    <dgm:cxn modelId="{24F8C4E4-B69A-9A46-A1F9-86AD8DBBD578}" type="presOf" srcId="{4AE182B6-FB72-494E-A3C3-31244FCCAEEE}" destId="{A253CC77-EDF3-6244-B5EB-5D2CFEDA9A76}" srcOrd="0" destOrd="0" presId="urn:microsoft.com/office/officeart/2005/8/layout/bProcess2"/>
    <dgm:cxn modelId="{3C6B14E5-1BB8-7C42-91DD-E1AB1F5767E0}" type="presOf" srcId="{4991C413-1654-A841-9A88-7DF4610D366C}" destId="{8BCCC96E-AA9C-9C47-92ED-32EF540EF8A9}" srcOrd="0" destOrd="0" presId="urn:microsoft.com/office/officeart/2005/8/layout/bProcess2"/>
    <dgm:cxn modelId="{0190739A-E05E-7C49-ADE5-6478F1A3ED41}" type="presParOf" srcId="{65C4AB33-DD53-0241-B96F-E64E8A283AAD}" destId="{8BCCC96E-AA9C-9C47-92ED-32EF540EF8A9}" srcOrd="0" destOrd="0" presId="urn:microsoft.com/office/officeart/2005/8/layout/bProcess2"/>
    <dgm:cxn modelId="{29A95477-5057-FD4B-BF8A-F72B507647A9}" type="presParOf" srcId="{65C4AB33-DD53-0241-B96F-E64E8A283AAD}" destId="{A253CC77-EDF3-6244-B5EB-5D2CFEDA9A76}" srcOrd="1" destOrd="0" presId="urn:microsoft.com/office/officeart/2005/8/layout/bProcess2"/>
    <dgm:cxn modelId="{3877402D-7774-7248-9621-E39CA729B5D4}" type="presParOf" srcId="{65C4AB33-DD53-0241-B96F-E64E8A283AAD}" destId="{0DEF781F-9327-164B-A704-1D5C92E3E4D1}" srcOrd="2"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3D26A7-4846-BA48-ADFA-C736D540CDDD}" type="doc">
      <dgm:prSet loTypeId="urn:microsoft.com/office/officeart/2005/8/layout/hProcess6" loCatId="" qsTypeId="urn:microsoft.com/office/officeart/2005/8/quickstyle/simple1" qsCatId="simple" csTypeId="urn:microsoft.com/office/officeart/2005/8/colors/colorful5" csCatId="colorful" phldr="1"/>
      <dgm:spPr/>
      <dgm:t>
        <a:bodyPr/>
        <a:lstStyle/>
        <a:p>
          <a:endParaRPr lang="en-US"/>
        </a:p>
      </dgm:t>
    </dgm:pt>
    <dgm:pt modelId="{8ECF0D85-15FD-9742-A5F5-3407D90D3F99}">
      <dgm:prSet phldrT="[Text]"/>
      <dgm:spPr/>
      <dgm:t>
        <a:bodyPr/>
        <a:lstStyle/>
        <a:p>
          <a:pPr rtl="0"/>
          <a:r>
            <a:rPr lang="en-US" dirty="0"/>
            <a:t>Iman</a:t>
          </a:r>
        </a:p>
      </dgm:t>
    </dgm:pt>
    <dgm:pt modelId="{C0CCCC67-2062-DE4A-8574-CAE3E6CBE032}" type="parTrans" cxnId="{4FFDE256-0A19-1C47-BC4C-2439DEA4426C}">
      <dgm:prSet/>
      <dgm:spPr/>
      <dgm:t>
        <a:bodyPr/>
        <a:lstStyle/>
        <a:p>
          <a:endParaRPr lang="en-US"/>
        </a:p>
      </dgm:t>
    </dgm:pt>
    <dgm:pt modelId="{665FD75A-E257-574E-983E-79B79A5E9193}" type="sibTrans" cxnId="{4FFDE256-0A19-1C47-BC4C-2439DEA4426C}">
      <dgm:prSet/>
      <dgm:spPr/>
      <dgm:t>
        <a:bodyPr/>
        <a:lstStyle/>
        <a:p>
          <a:endParaRPr lang="en-US"/>
        </a:p>
      </dgm:t>
    </dgm:pt>
    <dgm:pt modelId="{F8C12BE7-AABD-5441-878A-D27F8E9D2BEF}">
      <dgm:prSet phldrT="[Text]"/>
      <dgm:spPr/>
      <dgm:t>
        <a:bodyPr/>
        <a:lstStyle/>
        <a:p>
          <a:pPr rtl="0"/>
          <a:r>
            <a:rPr lang="en-US" dirty="0"/>
            <a:t>Tauhid</a:t>
          </a:r>
        </a:p>
      </dgm:t>
    </dgm:pt>
    <dgm:pt modelId="{B6A1E65D-B1B3-4B43-BF8D-448D86DCFDB1}" type="parTrans" cxnId="{81384997-1A1B-0349-8967-7B989321BE32}">
      <dgm:prSet/>
      <dgm:spPr/>
      <dgm:t>
        <a:bodyPr/>
        <a:lstStyle/>
        <a:p>
          <a:endParaRPr lang="en-US"/>
        </a:p>
      </dgm:t>
    </dgm:pt>
    <dgm:pt modelId="{88C8EF8F-7BAB-3C40-8B3F-33035B194123}" type="sibTrans" cxnId="{81384997-1A1B-0349-8967-7B989321BE32}">
      <dgm:prSet/>
      <dgm:spPr/>
      <dgm:t>
        <a:bodyPr/>
        <a:lstStyle/>
        <a:p>
          <a:endParaRPr lang="en-US"/>
        </a:p>
      </dgm:t>
    </dgm:pt>
    <dgm:pt modelId="{502B386A-6496-0941-AB36-F21FE4BE4732}">
      <dgm:prSet phldrT="[Text]"/>
      <dgm:spPr/>
      <dgm:t>
        <a:bodyPr/>
        <a:lstStyle/>
        <a:p>
          <a:pPr rtl="0"/>
          <a:r>
            <a:rPr lang="en-US" dirty="0" err="1"/>
            <a:t>Keyakinan</a:t>
          </a:r>
          <a:endParaRPr lang="en-US" dirty="0"/>
        </a:p>
      </dgm:t>
    </dgm:pt>
    <dgm:pt modelId="{10572C37-0D4E-A74E-A951-F2F22C3A5126}" type="parTrans" cxnId="{86721751-6604-5240-BDAD-861856F9A106}">
      <dgm:prSet/>
      <dgm:spPr/>
      <dgm:t>
        <a:bodyPr/>
        <a:lstStyle/>
        <a:p>
          <a:endParaRPr lang="en-US"/>
        </a:p>
      </dgm:t>
    </dgm:pt>
    <dgm:pt modelId="{2DC7F517-FF44-994A-B3D1-B947ACE0647C}" type="sibTrans" cxnId="{86721751-6604-5240-BDAD-861856F9A106}">
      <dgm:prSet/>
      <dgm:spPr/>
      <dgm:t>
        <a:bodyPr/>
        <a:lstStyle/>
        <a:p>
          <a:endParaRPr lang="en-US"/>
        </a:p>
      </dgm:t>
    </dgm:pt>
    <dgm:pt modelId="{2E652E6E-D188-F946-AD70-4E362FDC3396}">
      <dgm:prSet phldrT="[Text]"/>
      <dgm:spPr/>
      <dgm:t>
        <a:bodyPr/>
        <a:lstStyle/>
        <a:p>
          <a:pPr rtl="0"/>
          <a:r>
            <a:rPr lang="en-US" dirty="0"/>
            <a:t>Amal Ibadah</a:t>
          </a:r>
        </a:p>
      </dgm:t>
    </dgm:pt>
    <dgm:pt modelId="{831A88B6-816C-544F-BA85-CB57344CF782}" type="parTrans" cxnId="{2754F91E-5495-2C40-8F05-6E8708AED2DC}">
      <dgm:prSet/>
      <dgm:spPr/>
      <dgm:t>
        <a:bodyPr/>
        <a:lstStyle/>
        <a:p>
          <a:endParaRPr lang="en-US"/>
        </a:p>
      </dgm:t>
    </dgm:pt>
    <dgm:pt modelId="{B6067236-2ED5-B44C-B0D6-4AA16B84B959}" type="sibTrans" cxnId="{2754F91E-5495-2C40-8F05-6E8708AED2DC}">
      <dgm:prSet/>
      <dgm:spPr/>
      <dgm:t>
        <a:bodyPr/>
        <a:lstStyle/>
        <a:p>
          <a:endParaRPr lang="en-US"/>
        </a:p>
      </dgm:t>
    </dgm:pt>
    <dgm:pt modelId="{6DF3D4E4-594C-9F47-9413-8CC1BC9AEBD3}">
      <dgm:prSet phldrT="[Text]"/>
      <dgm:spPr/>
      <dgm:t>
        <a:bodyPr/>
        <a:lstStyle/>
        <a:p>
          <a:pPr rtl="0"/>
          <a:r>
            <a:rPr lang="en-US" dirty="0" err="1"/>
            <a:t>Patuh</a:t>
          </a:r>
          <a:endParaRPr lang="en-US" dirty="0"/>
        </a:p>
      </dgm:t>
    </dgm:pt>
    <dgm:pt modelId="{4CA9E0FE-6A51-C649-A556-3016E2B9C979}" type="parTrans" cxnId="{11780CA6-F7B1-434C-A543-481392E11140}">
      <dgm:prSet/>
      <dgm:spPr/>
      <dgm:t>
        <a:bodyPr/>
        <a:lstStyle/>
        <a:p>
          <a:endParaRPr lang="en-US"/>
        </a:p>
      </dgm:t>
    </dgm:pt>
    <dgm:pt modelId="{9A85D997-BBF3-F548-A8FE-D5BD49C0CF9A}" type="sibTrans" cxnId="{11780CA6-F7B1-434C-A543-481392E11140}">
      <dgm:prSet/>
      <dgm:spPr/>
      <dgm:t>
        <a:bodyPr/>
        <a:lstStyle/>
        <a:p>
          <a:endParaRPr lang="en-US"/>
        </a:p>
      </dgm:t>
    </dgm:pt>
    <dgm:pt modelId="{A9DE528F-E6B3-DA46-B528-24351B4F08DA}">
      <dgm:prSet phldrT="[Text]"/>
      <dgm:spPr/>
      <dgm:t>
        <a:bodyPr/>
        <a:lstStyle/>
        <a:p>
          <a:pPr rtl="0"/>
          <a:r>
            <a:rPr lang="en-US" dirty="0" err="1"/>
            <a:t>Ikhlas</a:t>
          </a:r>
          <a:endParaRPr lang="en-US" dirty="0"/>
        </a:p>
      </dgm:t>
    </dgm:pt>
    <dgm:pt modelId="{9815C58E-AE51-A647-A224-D06CEA8508FE}" type="parTrans" cxnId="{EDF8EA82-2F4E-0348-B6E5-A58470990F2E}">
      <dgm:prSet/>
      <dgm:spPr/>
      <dgm:t>
        <a:bodyPr/>
        <a:lstStyle/>
        <a:p>
          <a:endParaRPr lang="en-US"/>
        </a:p>
      </dgm:t>
    </dgm:pt>
    <dgm:pt modelId="{1E8F8620-C12E-E545-AA6D-F50EF10A9E98}" type="sibTrans" cxnId="{EDF8EA82-2F4E-0348-B6E5-A58470990F2E}">
      <dgm:prSet/>
      <dgm:spPr/>
      <dgm:t>
        <a:bodyPr/>
        <a:lstStyle/>
        <a:p>
          <a:endParaRPr lang="en-US"/>
        </a:p>
      </dgm:t>
    </dgm:pt>
    <dgm:pt modelId="{D67D9041-F699-F24D-A772-A42B6CF5C198}">
      <dgm:prSet phldrT="[Text]"/>
      <dgm:spPr/>
      <dgm:t>
        <a:bodyPr/>
        <a:lstStyle/>
        <a:p>
          <a:pPr rtl="0"/>
          <a:r>
            <a:rPr lang="en-US" dirty="0" err="1"/>
            <a:t>Kebaikan</a:t>
          </a:r>
          <a:endParaRPr lang="en-US" dirty="0"/>
        </a:p>
      </dgm:t>
    </dgm:pt>
    <dgm:pt modelId="{2396FB0C-4846-E647-B123-5D0AF46CE7E6}" type="parTrans" cxnId="{E793ED57-FF7E-F847-A47D-82234EA4A73F}">
      <dgm:prSet/>
      <dgm:spPr/>
      <dgm:t>
        <a:bodyPr/>
        <a:lstStyle/>
        <a:p>
          <a:endParaRPr lang="en-US"/>
        </a:p>
      </dgm:t>
    </dgm:pt>
    <dgm:pt modelId="{03D785A4-92D6-414E-961A-4713B49989FF}" type="sibTrans" cxnId="{E793ED57-FF7E-F847-A47D-82234EA4A73F}">
      <dgm:prSet/>
      <dgm:spPr/>
      <dgm:t>
        <a:bodyPr/>
        <a:lstStyle/>
        <a:p>
          <a:endParaRPr lang="en-US"/>
        </a:p>
      </dgm:t>
    </dgm:pt>
    <dgm:pt modelId="{B7220977-017D-3343-A536-90CC69A12BEF}">
      <dgm:prSet phldrT="[Text]"/>
      <dgm:spPr/>
      <dgm:t>
        <a:bodyPr/>
        <a:lstStyle/>
        <a:p>
          <a:pPr rtl="0"/>
          <a:r>
            <a:rPr lang="en-US" dirty="0" err="1"/>
            <a:t>Batin</a:t>
          </a:r>
          <a:endParaRPr lang="en-US" dirty="0"/>
        </a:p>
      </dgm:t>
    </dgm:pt>
    <dgm:pt modelId="{92E1AB38-CEC9-A746-A78F-A7E87D28F2E8}" type="parTrans" cxnId="{336C4C8D-F26E-3948-AD23-A3BF55145714}">
      <dgm:prSet/>
      <dgm:spPr/>
      <dgm:t>
        <a:bodyPr/>
        <a:lstStyle/>
        <a:p>
          <a:endParaRPr lang="en-US"/>
        </a:p>
      </dgm:t>
    </dgm:pt>
    <dgm:pt modelId="{87508C38-5D01-4041-B5EA-ED5814858305}" type="sibTrans" cxnId="{336C4C8D-F26E-3948-AD23-A3BF55145714}">
      <dgm:prSet/>
      <dgm:spPr/>
      <dgm:t>
        <a:bodyPr/>
        <a:lstStyle/>
        <a:p>
          <a:endParaRPr lang="en-US"/>
        </a:p>
      </dgm:t>
    </dgm:pt>
    <dgm:pt modelId="{F17B567C-B472-A44F-9623-EEDE94D384FB}">
      <dgm:prSet phldrT="[Text]"/>
      <dgm:spPr/>
      <dgm:t>
        <a:bodyPr/>
        <a:lstStyle/>
        <a:p>
          <a:pPr rtl="0"/>
          <a:r>
            <a:rPr lang="en-US" dirty="0"/>
            <a:t>Lahir</a:t>
          </a:r>
        </a:p>
      </dgm:t>
    </dgm:pt>
    <dgm:pt modelId="{DE02A37B-AA13-DA4E-B36F-57BFAF638280}" type="parTrans" cxnId="{C130EEA6-8050-BF41-8FD7-79D832CF5522}">
      <dgm:prSet/>
      <dgm:spPr/>
      <dgm:t>
        <a:bodyPr/>
        <a:lstStyle/>
        <a:p>
          <a:endParaRPr lang="en-US"/>
        </a:p>
      </dgm:t>
    </dgm:pt>
    <dgm:pt modelId="{2E207824-29F1-2942-A600-B62CCCB2B1D6}" type="sibTrans" cxnId="{C130EEA6-8050-BF41-8FD7-79D832CF5522}">
      <dgm:prSet/>
      <dgm:spPr/>
      <dgm:t>
        <a:bodyPr/>
        <a:lstStyle/>
        <a:p>
          <a:endParaRPr lang="en-US"/>
        </a:p>
      </dgm:t>
    </dgm:pt>
    <dgm:pt modelId="{19048D93-EFE4-EF41-A21D-A73A14FA7069}" type="pres">
      <dgm:prSet presAssocID="{523D26A7-4846-BA48-ADFA-C736D540CDDD}" presName="theList" presStyleCnt="0">
        <dgm:presLayoutVars>
          <dgm:dir/>
          <dgm:animLvl val="lvl"/>
          <dgm:resizeHandles val="exact"/>
        </dgm:presLayoutVars>
      </dgm:prSet>
      <dgm:spPr/>
    </dgm:pt>
    <dgm:pt modelId="{63AC868F-5D46-1A47-AE90-C75654BF0CBC}" type="pres">
      <dgm:prSet presAssocID="{8ECF0D85-15FD-9742-A5F5-3407D90D3F99}" presName="compNode" presStyleCnt="0"/>
      <dgm:spPr/>
    </dgm:pt>
    <dgm:pt modelId="{4F32F8D5-A300-BA4D-8C0F-34BC7E208C1C}" type="pres">
      <dgm:prSet presAssocID="{8ECF0D85-15FD-9742-A5F5-3407D90D3F99}" presName="noGeometry" presStyleCnt="0"/>
      <dgm:spPr/>
    </dgm:pt>
    <dgm:pt modelId="{099A8702-7D15-4F44-BC9C-C4A77EAE9165}" type="pres">
      <dgm:prSet presAssocID="{8ECF0D85-15FD-9742-A5F5-3407D90D3F99}" presName="childTextVisible" presStyleLbl="bgAccFollowNode1" presStyleIdx="0" presStyleCnt="3">
        <dgm:presLayoutVars>
          <dgm:bulletEnabled val="1"/>
        </dgm:presLayoutVars>
      </dgm:prSet>
      <dgm:spPr/>
    </dgm:pt>
    <dgm:pt modelId="{BA6A5FDB-EA44-D342-A214-6361C0C13A35}" type="pres">
      <dgm:prSet presAssocID="{8ECF0D85-15FD-9742-A5F5-3407D90D3F99}" presName="childTextHidden" presStyleLbl="bgAccFollowNode1" presStyleIdx="0" presStyleCnt="3"/>
      <dgm:spPr/>
    </dgm:pt>
    <dgm:pt modelId="{629F8555-93AF-0741-8A39-975E7C52DFB7}" type="pres">
      <dgm:prSet presAssocID="{8ECF0D85-15FD-9742-A5F5-3407D90D3F99}" presName="parentText" presStyleLbl="node1" presStyleIdx="0" presStyleCnt="3">
        <dgm:presLayoutVars>
          <dgm:chMax val="1"/>
          <dgm:bulletEnabled val="1"/>
        </dgm:presLayoutVars>
      </dgm:prSet>
      <dgm:spPr/>
    </dgm:pt>
    <dgm:pt modelId="{6CBE2B17-463F-4B48-9B89-BFD11D89F3C3}" type="pres">
      <dgm:prSet presAssocID="{8ECF0D85-15FD-9742-A5F5-3407D90D3F99}" presName="aSpace" presStyleCnt="0"/>
      <dgm:spPr/>
    </dgm:pt>
    <dgm:pt modelId="{BFE68D92-3835-0B45-B195-7A57A3CC2B4E}" type="pres">
      <dgm:prSet presAssocID="{2E652E6E-D188-F946-AD70-4E362FDC3396}" presName="compNode" presStyleCnt="0"/>
      <dgm:spPr/>
    </dgm:pt>
    <dgm:pt modelId="{B454A944-1B1A-2148-93FF-3DC20F2B754A}" type="pres">
      <dgm:prSet presAssocID="{2E652E6E-D188-F946-AD70-4E362FDC3396}" presName="noGeometry" presStyleCnt="0"/>
      <dgm:spPr/>
    </dgm:pt>
    <dgm:pt modelId="{A3F98D2E-5A32-B14F-B363-5AFD513B7576}" type="pres">
      <dgm:prSet presAssocID="{2E652E6E-D188-F946-AD70-4E362FDC3396}" presName="childTextVisible" presStyleLbl="bgAccFollowNode1" presStyleIdx="1" presStyleCnt="3">
        <dgm:presLayoutVars>
          <dgm:bulletEnabled val="1"/>
        </dgm:presLayoutVars>
      </dgm:prSet>
      <dgm:spPr/>
    </dgm:pt>
    <dgm:pt modelId="{47E459DC-78B2-0746-B1E5-29436BDA8DCC}" type="pres">
      <dgm:prSet presAssocID="{2E652E6E-D188-F946-AD70-4E362FDC3396}" presName="childTextHidden" presStyleLbl="bgAccFollowNode1" presStyleIdx="1" presStyleCnt="3"/>
      <dgm:spPr/>
    </dgm:pt>
    <dgm:pt modelId="{79788A77-F781-424F-A6BA-D93B06D15F9A}" type="pres">
      <dgm:prSet presAssocID="{2E652E6E-D188-F946-AD70-4E362FDC3396}" presName="parentText" presStyleLbl="node1" presStyleIdx="1" presStyleCnt="3">
        <dgm:presLayoutVars>
          <dgm:chMax val="1"/>
          <dgm:bulletEnabled val="1"/>
        </dgm:presLayoutVars>
      </dgm:prSet>
      <dgm:spPr/>
    </dgm:pt>
    <dgm:pt modelId="{9C58D7DB-A694-BE4D-8922-B66DCAA33483}" type="pres">
      <dgm:prSet presAssocID="{2E652E6E-D188-F946-AD70-4E362FDC3396}" presName="aSpace" presStyleCnt="0"/>
      <dgm:spPr/>
    </dgm:pt>
    <dgm:pt modelId="{B5533CDB-3952-8545-95D4-0FE50970D22E}" type="pres">
      <dgm:prSet presAssocID="{D67D9041-F699-F24D-A772-A42B6CF5C198}" presName="compNode" presStyleCnt="0"/>
      <dgm:spPr/>
    </dgm:pt>
    <dgm:pt modelId="{877242BF-FB00-2841-B0F7-860F96A39938}" type="pres">
      <dgm:prSet presAssocID="{D67D9041-F699-F24D-A772-A42B6CF5C198}" presName="noGeometry" presStyleCnt="0"/>
      <dgm:spPr/>
    </dgm:pt>
    <dgm:pt modelId="{D615937C-9C25-FC43-96D9-809E087FD385}" type="pres">
      <dgm:prSet presAssocID="{D67D9041-F699-F24D-A772-A42B6CF5C198}" presName="childTextVisible" presStyleLbl="bgAccFollowNode1" presStyleIdx="2" presStyleCnt="3">
        <dgm:presLayoutVars>
          <dgm:bulletEnabled val="1"/>
        </dgm:presLayoutVars>
      </dgm:prSet>
      <dgm:spPr/>
    </dgm:pt>
    <dgm:pt modelId="{250482FA-3DC6-2E4E-B15A-DB1874DF3DAA}" type="pres">
      <dgm:prSet presAssocID="{D67D9041-F699-F24D-A772-A42B6CF5C198}" presName="childTextHidden" presStyleLbl="bgAccFollowNode1" presStyleIdx="2" presStyleCnt="3"/>
      <dgm:spPr/>
    </dgm:pt>
    <dgm:pt modelId="{BD5F36DE-74E5-F840-9C86-5604EAE91E3D}" type="pres">
      <dgm:prSet presAssocID="{D67D9041-F699-F24D-A772-A42B6CF5C198}" presName="parentText" presStyleLbl="node1" presStyleIdx="2" presStyleCnt="3">
        <dgm:presLayoutVars>
          <dgm:chMax val="1"/>
          <dgm:bulletEnabled val="1"/>
        </dgm:presLayoutVars>
      </dgm:prSet>
      <dgm:spPr/>
    </dgm:pt>
  </dgm:ptLst>
  <dgm:cxnLst>
    <dgm:cxn modelId="{2754F91E-5495-2C40-8F05-6E8708AED2DC}" srcId="{523D26A7-4846-BA48-ADFA-C736D540CDDD}" destId="{2E652E6E-D188-F946-AD70-4E362FDC3396}" srcOrd="1" destOrd="0" parTransId="{831A88B6-816C-544F-BA85-CB57344CF782}" sibTransId="{B6067236-2ED5-B44C-B0D6-4AA16B84B959}"/>
    <dgm:cxn modelId="{A1F7EA38-D8F8-C744-B106-DCEC51D46663}" type="presOf" srcId="{F17B567C-B472-A44F-9623-EEDE94D384FB}" destId="{250482FA-3DC6-2E4E-B15A-DB1874DF3DAA}" srcOrd="1" destOrd="1" presId="urn:microsoft.com/office/officeart/2005/8/layout/hProcess6"/>
    <dgm:cxn modelId="{AD3F074B-2ABE-4D49-BEA1-9AC95C0BCC3A}" type="presOf" srcId="{D67D9041-F699-F24D-A772-A42B6CF5C198}" destId="{BD5F36DE-74E5-F840-9C86-5604EAE91E3D}" srcOrd="0" destOrd="0" presId="urn:microsoft.com/office/officeart/2005/8/layout/hProcess6"/>
    <dgm:cxn modelId="{86721751-6604-5240-BDAD-861856F9A106}" srcId="{8ECF0D85-15FD-9742-A5F5-3407D90D3F99}" destId="{502B386A-6496-0941-AB36-F21FE4BE4732}" srcOrd="1" destOrd="0" parTransId="{10572C37-0D4E-A74E-A951-F2F22C3A5126}" sibTransId="{2DC7F517-FF44-994A-B3D1-B947ACE0647C}"/>
    <dgm:cxn modelId="{4FFDE256-0A19-1C47-BC4C-2439DEA4426C}" srcId="{523D26A7-4846-BA48-ADFA-C736D540CDDD}" destId="{8ECF0D85-15FD-9742-A5F5-3407D90D3F99}" srcOrd="0" destOrd="0" parTransId="{C0CCCC67-2062-DE4A-8574-CAE3E6CBE032}" sibTransId="{665FD75A-E257-574E-983E-79B79A5E9193}"/>
    <dgm:cxn modelId="{E793ED57-FF7E-F847-A47D-82234EA4A73F}" srcId="{523D26A7-4846-BA48-ADFA-C736D540CDDD}" destId="{D67D9041-F699-F24D-A772-A42B6CF5C198}" srcOrd="2" destOrd="0" parTransId="{2396FB0C-4846-E647-B123-5D0AF46CE7E6}" sibTransId="{03D785A4-92D6-414E-961A-4713B49989FF}"/>
    <dgm:cxn modelId="{94688161-711E-DE43-899C-963EA56BD6AB}" type="presOf" srcId="{6DF3D4E4-594C-9F47-9413-8CC1BC9AEBD3}" destId="{A3F98D2E-5A32-B14F-B363-5AFD513B7576}" srcOrd="0" destOrd="0" presId="urn:microsoft.com/office/officeart/2005/8/layout/hProcess6"/>
    <dgm:cxn modelId="{398E6962-876B-7E47-95A9-346CB8EDB2D7}" type="presOf" srcId="{B7220977-017D-3343-A536-90CC69A12BEF}" destId="{250482FA-3DC6-2E4E-B15A-DB1874DF3DAA}" srcOrd="1" destOrd="0" presId="urn:microsoft.com/office/officeart/2005/8/layout/hProcess6"/>
    <dgm:cxn modelId="{247A156B-A94E-3342-8C4E-59E911B26E0A}" type="presOf" srcId="{8ECF0D85-15FD-9742-A5F5-3407D90D3F99}" destId="{629F8555-93AF-0741-8A39-975E7C52DFB7}" srcOrd="0" destOrd="0" presId="urn:microsoft.com/office/officeart/2005/8/layout/hProcess6"/>
    <dgm:cxn modelId="{2820406B-3726-994D-A982-8F985654F15A}" type="presOf" srcId="{F8C12BE7-AABD-5441-878A-D27F8E9D2BEF}" destId="{099A8702-7D15-4F44-BC9C-C4A77EAE9165}" srcOrd="0" destOrd="0" presId="urn:microsoft.com/office/officeart/2005/8/layout/hProcess6"/>
    <dgm:cxn modelId="{70788F78-2E01-7840-9DEE-735BCE0CB3D8}" type="presOf" srcId="{F17B567C-B472-A44F-9623-EEDE94D384FB}" destId="{D615937C-9C25-FC43-96D9-809E087FD385}" srcOrd="0" destOrd="1" presId="urn:microsoft.com/office/officeart/2005/8/layout/hProcess6"/>
    <dgm:cxn modelId="{1E8B027C-2B28-0642-996E-444336251CA5}" type="presOf" srcId="{A9DE528F-E6B3-DA46-B528-24351B4F08DA}" destId="{A3F98D2E-5A32-B14F-B363-5AFD513B7576}" srcOrd="0" destOrd="1" presId="urn:microsoft.com/office/officeart/2005/8/layout/hProcess6"/>
    <dgm:cxn modelId="{0C5D4A82-CCB7-0F40-A8FA-1FBE80641B48}" type="presOf" srcId="{502B386A-6496-0941-AB36-F21FE4BE4732}" destId="{099A8702-7D15-4F44-BC9C-C4A77EAE9165}" srcOrd="0" destOrd="1" presId="urn:microsoft.com/office/officeart/2005/8/layout/hProcess6"/>
    <dgm:cxn modelId="{EDF8EA82-2F4E-0348-B6E5-A58470990F2E}" srcId="{2E652E6E-D188-F946-AD70-4E362FDC3396}" destId="{A9DE528F-E6B3-DA46-B528-24351B4F08DA}" srcOrd="1" destOrd="0" parTransId="{9815C58E-AE51-A647-A224-D06CEA8508FE}" sibTransId="{1E8F8620-C12E-E545-AA6D-F50EF10A9E98}"/>
    <dgm:cxn modelId="{4BAF2785-5E35-8845-B2FE-8D47B0A28240}" type="presOf" srcId="{B7220977-017D-3343-A536-90CC69A12BEF}" destId="{D615937C-9C25-FC43-96D9-809E087FD385}" srcOrd="0" destOrd="0" presId="urn:microsoft.com/office/officeart/2005/8/layout/hProcess6"/>
    <dgm:cxn modelId="{336C4C8D-F26E-3948-AD23-A3BF55145714}" srcId="{D67D9041-F699-F24D-A772-A42B6CF5C198}" destId="{B7220977-017D-3343-A536-90CC69A12BEF}" srcOrd="0" destOrd="0" parTransId="{92E1AB38-CEC9-A746-A78F-A7E87D28F2E8}" sibTransId="{87508C38-5D01-4041-B5EA-ED5814858305}"/>
    <dgm:cxn modelId="{81384997-1A1B-0349-8967-7B989321BE32}" srcId="{8ECF0D85-15FD-9742-A5F5-3407D90D3F99}" destId="{F8C12BE7-AABD-5441-878A-D27F8E9D2BEF}" srcOrd="0" destOrd="0" parTransId="{B6A1E65D-B1B3-4B43-BF8D-448D86DCFDB1}" sibTransId="{88C8EF8F-7BAB-3C40-8B3F-33035B194123}"/>
    <dgm:cxn modelId="{11780CA6-F7B1-434C-A543-481392E11140}" srcId="{2E652E6E-D188-F946-AD70-4E362FDC3396}" destId="{6DF3D4E4-594C-9F47-9413-8CC1BC9AEBD3}" srcOrd="0" destOrd="0" parTransId="{4CA9E0FE-6A51-C649-A556-3016E2B9C979}" sibTransId="{9A85D997-BBF3-F548-A8FE-D5BD49C0CF9A}"/>
    <dgm:cxn modelId="{C130EEA6-8050-BF41-8FD7-79D832CF5522}" srcId="{D67D9041-F699-F24D-A772-A42B6CF5C198}" destId="{F17B567C-B472-A44F-9623-EEDE94D384FB}" srcOrd="1" destOrd="0" parTransId="{DE02A37B-AA13-DA4E-B36F-57BFAF638280}" sibTransId="{2E207824-29F1-2942-A600-B62CCCB2B1D6}"/>
    <dgm:cxn modelId="{8E4376AC-DA13-1C45-ADA5-CDCE79CAC8E5}" type="presOf" srcId="{A9DE528F-E6B3-DA46-B528-24351B4F08DA}" destId="{47E459DC-78B2-0746-B1E5-29436BDA8DCC}" srcOrd="1" destOrd="1" presId="urn:microsoft.com/office/officeart/2005/8/layout/hProcess6"/>
    <dgm:cxn modelId="{D5EC2EB1-7C3D-1846-9F0C-C8069CADF546}" type="presOf" srcId="{F8C12BE7-AABD-5441-878A-D27F8E9D2BEF}" destId="{BA6A5FDB-EA44-D342-A214-6361C0C13A35}" srcOrd="1" destOrd="0" presId="urn:microsoft.com/office/officeart/2005/8/layout/hProcess6"/>
    <dgm:cxn modelId="{869F4AC7-BABB-E341-B914-278AB8538DE1}" type="presOf" srcId="{523D26A7-4846-BA48-ADFA-C736D540CDDD}" destId="{19048D93-EFE4-EF41-A21D-A73A14FA7069}" srcOrd="0" destOrd="0" presId="urn:microsoft.com/office/officeart/2005/8/layout/hProcess6"/>
    <dgm:cxn modelId="{F8048DCB-0067-7548-80C1-C64219F09A94}" type="presOf" srcId="{502B386A-6496-0941-AB36-F21FE4BE4732}" destId="{BA6A5FDB-EA44-D342-A214-6361C0C13A35}" srcOrd="1" destOrd="1" presId="urn:microsoft.com/office/officeart/2005/8/layout/hProcess6"/>
    <dgm:cxn modelId="{27BDA2D5-8440-E847-9272-DC8458FC9C1D}" type="presOf" srcId="{6DF3D4E4-594C-9F47-9413-8CC1BC9AEBD3}" destId="{47E459DC-78B2-0746-B1E5-29436BDA8DCC}" srcOrd="1" destOrd="0" presId="urn:microsoft.com/office/officeart/2005/8/layout/hProcess6"/>
    <dgm:cxn modelId="{DF3B41EE-3215-FA4D-BCF3-A9C41BCEE2DD}" type="presOf" srcId="{2E652E6E-D188-F946-AD70-4E362FDC3396}" destId="{79788A77-F781-424F-A6BA-D93B06D15F9A}" srcOrd="0" destOrd="0" presId="urn:microsoft.com/office/officeart/2005/8/layout/hProcess6"/>
    <dgm:cxn modelId="{BAE2DE8A-D76B-C547-A451-B96EE10CFC33}" type="presParOf" srcId="{19048D93-EFE4-EF41-A21D-A73A14FA7069}" destId="{63AC868F-5D46-1A47-AE90-C75654BF0CBC}" srcOrd="0" destOrd="0" presId="urn:microsoft.com/office/officeart/2005/8/layout/hProcess6"/>
    <dgm:cxn modelId="{DDA11628-DA47-5842-82D8-AEDF359181E5}" type="presParOf" srcId="{63AC868F-5D46-1A47-AE90-C75654BF0CBC}" destId="{4F32F8D5-A300-BA4D-8C0F-34BC7E208C1C}" srcOrd="0" destOrd="0" presId="urn:microsoft.com/office/officeart/2005/8/layout/hProcess6"/>
    <dgm:cxn modelId="{1019C505-4BF8-5943-8E3B-56200262D2D4}" type="presParOf" srcId="{63AC868F-5D46-1A47-AE90-C75654BF0CBC}" destId="{099A8702-7D15-4F44-BC9C-C4A77EAE9165}" srcOrd="1" destOrd="0" presId="urn:microsoft.com/office/officeart/2005/8/layout/hProcess6"/>
    <dgm:cxn modelId="{E00A0CF9-6F1F-0B45-BB8A-0E6213EA4EA2}" type="presParOf" srcId="{63AC868F-5D46-1A47-AE90-C75654BF0CBC}" destId="{BA6A5FDB-EA44-D342-A214-6361C0C13A35}" srcOrd="2" destOrd="0" presId="urn:microsoft.com/office/officeart/2005/8/layout/hProcess6"/>
    <dgm:cxn modelId="{262FBE8F-5329-5F48-86F7-705C3A37191A}" type="presParOf" srcId="{63AC868F-5D46-1A47-AE90-C75654BF0CBC}" destId="{629F8555-93AF-0741-8A39-975E7C52DFB7}" srcOrd="3" destOrd="0" presId="urn:microsoft.com/office/officeart/2005/8/layout/hProcess6"/>
    <dgm:cxn modelId="{465CBCD4-09BF-1B43-8DD7-8FB08D27E61A}" type="presParOf" srcId="{19048D93-EFE4-EF41-A21D-A73A14FA7069}" destId="{6CBE2B17-463F-4B48-9B89-BFD11D89F3C3}" srcOrd="1" destOrd="0" presId="urn:microsoft.com/office/officeart/2005/8/layout/hProcess6"/>
    <dgm:cxn modelId="{7AA0EC88-4FA1-FA4D-A231-76F240858FBA}" type="presParOf" srcId="{19048D93-EFE4-EF41-A21D-A73A14FA7069}" destId="{BFE68D92-3835-0B45-B195-7A57A3CC2B4E}" srcOrd="2" destOrd="0" presId="urn:microsoft.com/office/officeart/2005/8/layout/hProcess6"/>
    <dgm:cxn modelId="{F209C1D8-AD2F-3E4E-9B8F-47CB627CE1F2}" type="presParOf" srcId="{BFE68D92-3835-0B45-B195-7A57A3CC2B4E}" destId="{B454A944-1B1A-2148-93FF-3DC20F2B754A}" srcOrd="0" destOrd="0" presId="urn:microsoft.com/office/officeart/2005/8/layout/hProcess6"/>
    <dgm:cxn modelId="{E9C16CD8-0B5A-1149-83F7-02A793BCAD1D}" type="presParOf" srcId="{BFE68D92-3835-0B45-B195-7A57A3CC2B4E}" destId="{A3F98D2E-5A32-B14F-B363-5AFD513B7576}" srcOrd="1" destOrd="0" presId="urn:microsoft.com/office/officeart/2005/8/layout/hProcess6"/>
    <dgm:cxn modelId="{6063C9EC-6BC6-9F49-94C4-F60F8D77F9C2}" type="presParOf" srcId="{BFE68D92-3835-0B45-B195-7A57A3CC2B4E}" destId="{47E459DC-78B2-0746-B1E5-29436BDA8DCC}" srcOrd="2" destOrd="0" presId="urn:microsoft.com/office/officeart/2005/8/layout/hProcess6"/>
    <dgm:cxn modelId="{3A872E16-D829-5940-832D-8E09D372031D}" type="presParOf" srcId="{BFE68D92-3835-0B45-B195-7A57A3CC2B4E}" destId="{79788A77-F781-424F-A6BA-D93B06D15F9A}" srcOrd="3" destOrd="0" presId="urn:microsoft.com/office/officeart/2005/8/layout/hProcess6"/>
    <dgm:cxn modelId="{90D4167D-9B5A-8C49-9D27-64FF58AD1FC8}" type="presParOf" srcId="{19048D93-EFE4-EF41-A21D-A73A14FA7069}" destId="{9C58D7DB-A694-BE4D-8922-B66DCAA33483}" srcOrd="3" destOrd="0" presId="urn:microsoft.com/office/officeart/2005/8/layout/hProcess6"/>
    <dgm:cxn modelId="{4273154C-35F9-4B4E-8D8E-AE0C43104107}" type="presParOf" srcId="{19048D93-EFE4-EF41-A21D-A73A14FA7069}" destId="{B5533CDB-3952-8545-95D4-0FE50970D22E}" srcOrd="4" destOrd="0" presId="urn:microsoft.com/office/officeart/2005/8/layout/hProcess6"/>
    <dgm:cxn modelId="{17817E49-F26B-B34B-A135-2E8935A1CE20}" type="presParOf" srcId="{B5533CDB-3952-8545-95D4-0FE50970D22E}" destId="{877242BF-FB00-2841-B0F7-860F96A39938}" srcOrd="0" destOrd="0" presId="urn:microsoft.com/office/officeart/2005/8/layout/hProcess6"/>
    <dgm:cxn modelId="{E85646CF-59C5-B648-8BC0-B8F46D6F47E1}" type="presParOf" srcId="{B5533CDB-3952-8545-95D4-0FE50970D22E}" destId="{D615937C-9C25-FC43-96D9-809E087FD385}" srcOrd="1" destOrd="0" presId="urn:microsoft.com/office/officeart/2005/8/layout/hProcess6"/>
    <dgm:cxn modelId="{9CD00183-801E-5041-9F8E-4D931885FA87}" type="presParOf" srcId="{B5533CDB-3952-8545-95D4-0FE50970D22E}" destId="{250482FA-3DC6-2E4E-B15A-DB1874DF3DAA}" srcOrd="2" destOrd="0" presId="urn:microsoft.com/office/officeart/2005/8/layout/hProcess6"/>
    <dgm:cxn modelId="{34566772-061E-8049-9478-E8239F1CBD1E}" type="presParOf" srcId="{B5533CDB-3952-8545-95D4-0FE50970D22E}" destId="{BD5F36DE-74E5-F840-9C86-5604EAE91E3D}"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3D26A7-4846-BA48-ADFA-C736D540CDDD}" type="doc">
      <dgm:prSet loTypeId="urn:microsoft.com/office/officeart/2005/8/layout/cycle1" loCatId="cycle" qsTypeId="urn:microsoft.com/office/officeart/2005/8/quickstyle/simple1" qsCatId="simple" csTypeId="urn:microsoft.com/office/officeart/2005/8/colors/colorful1" csCatId="colorful" phldr="1"/>
      <dgm:spPr/>
      <dgm:t>
        <a:bodyPr/>
        <a:lstStyle/>
        <a:p>
          <a:endParaRPr lang="en-US"/>
        </a:p>
      </dgm:t>
    </dgm:pt>
    <dgm:pt modelId="{8ECF0D85-15FD-9742-A5F5-3407D90D3F99}">
      <dgm:prSet phldrT="[Text]"/>
      <dgm:spPr/>
      <dgm:t>
        <a:bodyPr/>
        <a:lstStyle/>
        <a:p>
          <a:pPr rtl="0"/>
          <a:r>
            <a:rPr lang="en-US" dirty="0" err="1"/>
            <a:t>Dosa</a:t>
          </a:r>
          <a:endParaRPr lang="en-US" dirty="0"/>
        </a:p>
      </dgm:t>
    </dgm:pt>
    <dgm:pt modelId="{C0CCCC67-2062-DE4A-8574-CAE3E6CBE032}" type="parTrans" cxnId="{4FFDE256-0A19-1C47-BC4C-2439DEA4426C}">
      <dgm:prSet/>
      <dgm:spPr/>
      <dgm:t>
        <a:bodyPr/>
        <a:lstStyle/>
        <a:p>
          <a:endParaRPr lang="en-US"/>
        </a:p>
      </dgm:t>
    </dgm:pt>
    <dgm:pt modelId="{665FD75A-E257-574E-983E-79B79A5E9193}" type="sibTrans" cxnId="{4FFDE256-0A19-1C47-BC4C-2439DEA4426C}">
      <dgm:prSet/>
      <dgm:spPr/>
      <dgm:t>
        <a:bodyPr/>
        <a:lstStyle/>
        <a:p>
          <a:endParaRPr lang="en-US"/>
        </a:p>
      </dgm:t>
    </dgm:pt>
    <dgm:pt modelId="{F8C12BE7-AABD-5441-878A-D27F8E9D2BEF}">
      <dgm:prSet phldrT="[Text]"/>
      <dgm:spPr/>
      <dgm:t>
        <a:bodyPr/>
        <a:lstStyle/>
        <a:p>
          <a:pPr rtl="0"/>
          <a:r>
            <a:rPr lang="en-US" dirty="0"/>
            <a:t>Lahir</a:t>
          </a:r>
        </a:p>
      </dgm:t>
    </dgm:pt>
    <dgm:pt modelId="{B6A1E65D-B1B3-4B43-BF8D-448D86DCFDB1}" type="parTrans" cxnId="{81384997-1A1B-0349-8967-7B989321BE32}">
      <dgm:prSet/>
      <dgm:spPr/>
      <dgm:t>
        <a:bodyPr/>
        <a:lstStyle/>
        <a:p>
          <a:endParaRPr lang="en-US"/>
        </a:p>
      </dgm:t>
    </dgm:pt>
    <dgm:pt modelId="{88C8EF8F-7BAB-3C40-8B3F-33035B194123}" type="sibTrans" cxnId="{81384997-1A1B-0349-8967-7B989321BE32}">
      <dgm:prSet/>
      <dgm:spPr/>
      <dgm:t>
        <a:bodyPr/>
        <a:lstStyle/>
        <a:p>
          <a:endParaRPr lang="en-US"/>
        </a:p>
      </dgm:t>
    </dgm:pt>
    <dgm:pt modelId="{502B386A-6496-0941-AB36-F21FE4BE4732}">
      <dgm:prSet phldrT="[Text]"/>
      <dgm:spPr/>
      <dgm:t>
        <a:bodyPr/>
        <a:lstStyle/>
        <a:p>
          <a:pPr rtl="0"/>
          <a:r>
            <a:rPr lang="en-US" dirty="0" err="1"/>
            <a:t>batin</a:t>
          </a:r>
          <a:endParaRPr lang="en-US" dirty="0"/>
        </a:p>
      </dgm:t>
    </dgm:pt>
    <dgm:pt modelId="{10572C37-0D4E-A74E-A951-F2F22C3A5126}" type="parTrans" cxnId="{86721751-6604-5240-BDAD-861856F9A106}">
      <dgm:prSet/>
      <dgm:spPr/>
      <dgm:t>
        <a:bodyPr/>
        <a:lstStyle/>
        <a:p>
          <a:endParaRPr lang="en-US"/>
        </a:p>
      </dgm:t>
    </dgm:pt>
    <dgm:pt modelId="{2DC7F517-FF44-994A-B3D1-B947ACE0647C}" type="sibTrans" cxnId="{86721751-6604-5240-BDAD-861856F9A106}">
      <dgm:prSet/>
      <dgm:spPr/>
      <dgm:t>
        <a:bodyPr/>
        <a:lstStyle/>
        <a:p>
          <a:endParaRPr lang="en-US"/>
        </a:p>
      </dgm:t>
    </dgm:pt>
    <dgm:pt modelId="{2E652E6E-D188-F946-AD70-4E362FDC3396}">
      <dgm:prSet phldrT="[Text]"/>
      <dgm:spPr/>
      <dgm:t>
        <a:bodyPr/>
        <a:lstStyle/>
        <a:p>
          <a:pPr rtl="0"/>
          <a:r>
            <a:rPr lang="en-US" dirty="0" err="1"/>
            <a:t>Kejahatan</a:t>
          </a:r>
          <a:endParaRPr lang="en-US" dirty="0"/>
        </a:p>
      </dgm:t>
    </dgm:pt>
    <dgm:pt modelId="{831A88B6-816C-544F-BA85-CB57344CF782}" type="parTrans" cxnId="{2754F91E-5495-2C40-8F05-6E8708AED2DC}">
      <dgm:prSet/>
      <dgm:spPr/>
      <dgm:t>
        <a:bodyPr/>
        <a:lstStyle/>
        <a:p>
          <a:endParaRPr lang="en-US"/>
        </a:p>
      </dgm:t>
    </dgm:pt>
    <dgm:pt modelId="{B6067236-2ED5-B44C-B0D6-4AA16B84B959}" type="sibTrans" cxnId="{2754F91E-5495-2C40-8F05-6E8708AED2DC}">
      <dgm:prSet/>
      <dgm:spPr/>
      <dgm:t>
        <a:bodyPr/>
        <a:lstStyle/>
        <a:p>
          <a:endParaRPr lang="en-US"/>
        </a:p>
      </dgm:t>
    </dgm:pt>
    <dgm:pt modelId="{6DF3D4E4-594C-9F47-9413-8CC1BC9AEBD3}">
      <dgm:prSet phldrT="[Text]"/>
      <dgm:spPr/>
      <dgm:t>
        <a:bodyPr/>
        <a:lstStyle/>
        <a:p>
          <a:pPr rtl="0"/>
          <a:r>
            <a:rPr lang="en-US" dirty="0" err="1"/>
            <a:t>Batin</a:t>
          </a:r>
          <a:endParaRPr lang="en-US" dirty="0"/>
        </a:p>
      </dgm:t>
    </dgm:pt>
    <dgm:pt modelId="{4CA9E0FE-6A51-C649-A556-3016E2B9C979}" type="parTrans" cxnId="{11780CA6-F7B1-434C-A543-481392E11140}">
      <dgm:prSet/>
      <dgm:spPr/>
      <dgm:t>
        <a:bodyPr/>
        <a:lstStyle/>
        <a:p>
          <a:endParaRPr lang="en-US"/>
        </a:p>
      </dgm:t>
    </dgm:pt>
    <dgm:pt modelId="{9A85D997-BBF3-F548-A8FE-D5BD49C0CF9A}" type="sibTrans" cxnId="{11780CA6-F7B1-434C-A543-481392E11140}">
      <dgm:prSet/>
      <dgm:spPr/>
      <dgm:t>
        <a:bodyPr/>
        <a:lstStyle/>
        <a:p>
          <a:endParaRPr lang="en-US"/>
        </a:p>
      </dgm:t>
    </dgm:pt>
    <dgm:pt modelId="{A9DE528F-E6B3-DA46-B528-24351B4F08DA}">
      <dgm:prSet phldrT="[Text]"/>
      <dgm:spPr/>
      <dgm:t>
        <a:bodyPr/>
        <a:lstStyle/>
        <a:p>
          <a:pPr rtl="0"/>
          <a:r>
            <a:rPr lang="en-US" dirty="0" err="1"/>
            <a:t>Batin</a:t>
          </a:r>
          <a:endParaRPr lang="en-US" dirty="0"/>
        </a:p>
      </dgm:t>
    </dgm:pt>
    <dgm:pt modelId="{9815C58E-AE51-A647-A224-D06CEA8508FE}" type="parTrans" cxnId="{EDF8EA82-2F4E-0348-B6E5-A58470990F2E}">
      <dgm:prSet/>
      <dgm:spPr/>
      <dgm:t>
        <a:bodyPr/>
        <a:lstStyle/>
        <a:p>
          <a:endParaRPr lang="en-US"/>
        </a:p>
      </dgm:t>
    </dgm:pt>
    <dgm:pt modelId="{1E8F8620-C12E-E545-AA6D-F50EF10A9E98}" type="sibTrans" cxnId="{EDF8EA82-2F4E-0348-B6E5-A58470990F2E}">
      <dgm:prSet/>
      <dgm:spPr/>
      <dgm:t>
        <a:bodyPr/>
        <a:lstStyle/>
        <a:p>
          <a:endParaRPr lang="en-US"/>
        </a:p>
      </dgm:t>
    </dgm:pt>
    <dgm:pt modelId="{D67D9041-F699-F24D-A772-A42B6CF5C198}">
      <dgm:prSet phldrT="[Text]"/>
      <dgm:spPr/>
      <dgm:t>
        <a:bodyPr/>
        <a:lstStyle/>
        <a:p>
          <a:pPr rtl="0"/>
          <a:r>
            <a:rPr lang="en-US" dirty="0" err="1"/>
            <a:t>Maksiat</a:t>
          </a:r>
          <a:endParaRPr lang="en-US" dirty="0"/>
        </a:p>
      </dgm:t>
    </dgm:pt>
    <dgm:pt modelId="{2396FB0C-4846-E647-B123-5D0AF46CE7E6}" type="parTrans" cxnId="{E793ED57-FF7E-F847-A47D-82234EA4A73F}">
      <dgm:prSet/>
      <dgm:spPr/>
      <dgm:t>
        <a:bodyPr/>
        <a:lstStyle/>
        <a:p>
          <a:endParaRPr lang="en-US"/>
        </a:p>
      </dgm:t>
    </dgm:pt>
    <dgm:pt modelId="{03D785A4-92D6-414E-961A-4713B49989FF}" type="sibTrans" cxnId="{E793ED57-FF7E-F847-A47D-82234EA4A73F}">
      <dgm:prSet/>
      <dgm:spPr/>
      <dgm:t>
        <a:bodyPr/>
        <a:lstStyle/>
        <a:p>
          <a:endParaRPr lang="en-US"/>
        </a:p>
      </dgm:t>
    </dgm:pt>
    <dgm:pt modelId="{B7220977-017D-3343-A536-90CC69A12BEF}">
      <dgm:prSet phldrT="[Text]"/>
      <dgm:spPr/>
      <dgm:t>
        <a:bodyPr/>
        <a:lstStyle/>
        <a:p>
          <a:pPr rtl="0"/>
          <a:r>
            <a:rPr lang="en-US" dirty="0" err="1"/>
            <a:t>Sakit</a:t>
          </a:r>
          <a:endParaRPr lang="en-US" dirty="0"/>
        </a:p>
      </dgm:t>
    </dgm:pt>
    <dgm:pt modelId="{92E1AB38-CEC9-A746-A78F-A7E87D28F2E8}" type="parTrans" cxnId="{336C4C8D-F26E-3948-AD23-A3BF55145714}">
      <dgm:prSet/>
      <dgm:spPr/>
      <dgm:t>
        <a:bodyPr/>
        <a:lstStyle/>
        <a:p>
          <a:endParaRPr lang="en-US"/>
        </a:p>
      </dgm:t>
    </dgm:pt>
    <dgm:pt modelId="{87508C38-5D01-4041-B5EA-ED5814858305}" type="sibTrans" cxnId="{336C4C8D-F26E-3948-AD23-A3BF55145714}">
      <dgm:prSet/>
      <dgm:spPr/>
      <dgm:t>
        <a:bodyPr/>
        <a:lstStyle/>
        <a:p>
          <a:endParaRPr lang="en-US"/>
        </a:p>
      </dgm:t>
    </dgm:pt>
    <dgm:pt modelId="{F17B567C-B472-A44F-9623-EEDE94D384FB}">
      <dgm:prSet phldrT="[Text]"/>
      <dgm:spPr/>
      <dgm:t>
        <a:bodyPr/>
        <a:lstStyle/>
        <a:p>
          <a:pPr rtl="0"/>
          <a:r>
            <a:rPr lang="en-US" dirty="0"/>
            <a:t>Mati</a:t>
          </a:r>
        </a:p>
      </dgm:t>
    </dgm:pt>
    <dgm:pt modelId="{DE02A37B-AA13-DA4E-B36F-57BFAF638280}" type="parTrans" cxnId="{C130EEA6-8050-BF41-8FD7-79D832CF5522}">
      <dgm:prSet/>
      <dgm:spPr/>
      <dgm:t>
        <a:bodyPr/>
        <a:lstStyle/>
        <a:p>
          <a:endParaRPr lang="en-US"/>
        </a:p>
      </dgm:t>
    </dgm:pt>
    <dgm:pt modelId="{2E207824-29F1-2942-A600-B62CCCB2B1D6}" type="sibTrans" cxnId="{C130EEA6-8050-BF41-8FD7-79D832CF5522}">
      <dgm:prSet/>
      <dgm:spPr/>
      <dgm:t>
        <a:bodyPr/>
        <a:lstStyle/>
        <a:p>
          <a:endParaRPr lang="en-US"/>
        </a:p>
      </dgm:t>
    </dgm:pt>
    <dgm:pt modelId="{DAEACD58-3AA2-8E40-A756-8E41D03F90F4}" type="pres">
      <dgm:prSet presAssocID="{523D26A7-4846-BA48-ADFA-C736D540CDDD}" presName="cycle" presStyleCnt="0">
        <dgm:presLayoutVars>
          <dgm:dir/>
          <dgm:resizeHandles val="exact"/>
        </dgm:presLayoutVars>
      </dgm:prSet>
      <dgm:spPr/>
    </dgm:pt>
    <dgm:pt modelId="{2E845CB0-17A7-BC4A-A344-1B2304EED5FD}" type="pres">
      <dgm:prSet presAssocID="{8ECF0D85-15FD-9742-A5F5-3407D90D3F99}" presName="dummy" presStyleCnt="0"/>
      <dgm:spPr/>
    </dgm:pt>
    <dgm:pt modelId="{103EE580-20CA-7B4B-9EF5-22C87E252635}" type="pres">
      <dgm:prSet presAssocID="{8ECF0D85-15FD-9742-A5F5-3407D90D3F99}" presName="node" presStyleLbl="revTx" presStyleIdx="0" presStyleCnt="3">
        <dgm:presLayoutVars>
          <dgm:bulletEnabled val="1"/>
        </dgm:presLayoutVars>
      </dgm:prSet>
      <dgm:spPr/>
    </dgm:pt>
    <dgm:pt modelId="{DD8955ED-C2D3-B540-B565-E204AAA6A2EC}" type="pres">
      <dgm:prSet presAssocID="{665FD75A-E257-574E-983E-79B79A5E9193}" presName="sibTrans" presStyleLbl="node1" presStyleIdx="0" presStyleCnt="3"/>
      <dgm:spPr/>
    </dgm:pt>
    <dgm:pt modelId="{E885FEB6-D6A2-074C-AB32-6677FE3ED5F4}" type="pres">
      <dgm:prSet presAssocID="{2E652E6E-D188-F946-AD70-4E362FDC3396}" presName="dummy" presStyleCnt="0"/>
      <dgm:spPr/>
    </dgm:pt>
    <dgm:pt modelId="{1AAD54A4-9BE1-E04E-9EAA-E22B8E38A93D}" type="pres">
      <dgm:prSet presAssocID="{2E652E6E-D188-F946-AD70-4E362FDC3396}" presName="node" presStyleLbl="revTx" presStyleIdx="1" presStyleCnt="3">
        <dgm:presLayoutVars>
          <dgm:bulletEnabled val="1"/>
        </dgm:presLayoutVars>
      </dgm:prSet>
      <dgm:spPr/>
    </dgm:pt>
    <dgm:pt modelId="{4816C691-A647-3748-AB88-E85283FE4BB0}" type="pres">
      <dgm:prSet presAssocID="{B6067236-2ED5-B44C-B0D6-4AA16B84B959}" presName="sibTrans" presStyleLbl="node1" presStyleIdx="1" presStyleCnt="3"/>
      <dgm:spPr/>
    </dgm:pt>
    <dgm:pt modelId="{01870A1E-E480-AE4A-8790-302DBE52C194}" type="pres">
      <dgm:prSet presAssocID="{D67D9041-F699-F24D-A772-A42B6CF5C198}" presName="dummy" presStyleCnt="0"/>
      <dgm:spPr/>
    </dgm:pt>
    <dgm:pt modelId="{0B13D3CA-CF4C-164B-9BD1-2C793386B23C}" type="pres">
      <dgm:prSet presAssocID="{D67D9041-F699-F24D-A772-A42B6CF5C198}" presName="node" presStyleLbl="revTx" presStyleIdx="2" presStyleCnt="3">
        <dgm:presLayoutVars>
          <dgm:bulletEnabled val="1"/>
        </dgm:presLayoutVars>
      </dgm:prSet>
      <dgm:spPr/>
    </dgm:pt>
    <dgm:pt modelId="{7D645FCC-F155-0941-B6E8-885F3DEE01C8}" type="pres">
      <dgm:prSet presAssocID="{03D785A4-92D6-414E-961A-4713B49989FF}" presName="sibTrans" presStyleLbl="node1" presStyleIdx="2" presStyleCnt="3"/>
      <dgm:spPr/>
    </dgm:pt>
  </dgm:ptLst>
  <dgm:cxnLst>
    <dgm:cxn modelId="{F48CE214-8639-AA42-84D0-DD9187CFEECF}" type="presOf" srcId="{8ECF0D85-15FD-9742-A5F5-3407D90D3F99}" destId="{103EE580-20CA-7B4B-9EF5-22C87E252635}" srcOrd="0" destOrd="0" presId="urn:microsoft.com/office/officeart/2005/8/layout/cycle1"/>
    <dgm:cxn modelId="{EAF6CA16-2AC1-8E4C-B2C2-598E1408D970}" type="presOf" srcId="{2E652E6E-D188-F946-AD70-4E362FDC3396}" destId="{1AAD54A4-9BE1-E04E-9EAA-E22B8E38A93D}" srcOrd="0" destOrd="0" presId="urn:microsoft.com/office/officeart/2005/8/layout/cycle1"/>
    <dgm:cxn modelId="{D299FF17-F519-1D49-92F1-4381D5B1C16A}" type="presOf" srcId="{502B386A-6496-0941-AB36-F21FE4BE4732}" destId="{103EE580-20CA-7B4B-9EF5-22C87E252635}" srcOrd="0" destOrd="2" presId="urn:microsoft.com/office/officeart/2005/8/layout/cycle1"/>
    <dgm:cxn modelId="{2754F91E-5495-2C40-8F05-6E8708AED2DC}" srcId="{523D26A7-4846-BA48-ADFA-C736D540CDDD}" destId="{2E652E6E-D188-F946-AD70-4E362FDC3396}" srcOrd="1" destOrd="0" parTransId="{831A88B6-816C-544F-BA85-CB57344CF782}" sibTransId="{B6067236-2ED5-B44C-B0D6-4AA16B84B959}"/>
    <dgm:cxn modelId="{603F6729-99FB-E049-827B-D6935EE12A98}" type="presOf" srcId="{A9DE528F-E6B3-DA46-B528-24351B4F08DA}" destId="{1AAD54A4-9BE1-E04E-9EAA-E22B8E38A93D}" srcOrd="0" destOrd="2" presId="urn:microsoft.com/office/officeart/2005/8/layout/cycle1"/>
    <dgm:cxn modelId="{7DD0382F-5EE5-4948-8084-1ED4E61ACE48}" type="presOf" srcId="{03D785A4-92D6-414E-961A-4713B49989FF}" destId="{7D645FCC-F155-0941-B6E8-885F3DEE01C8}" srcOrd="0" destOrd="0" presId="urn:microsoft.com/office/officeart/2005/8/layout/cycle1"/>
    <dgm:cxn modelId="{13C07E3C-8D47-824F-8041-AE355C1B1DA7}" type="presOf" srcId="{B6067236-2ED5-B44C-B0D6-4AA16B84B959}" destId="{4816C691-A647-3748-AB88-E85283FE4BB0}" srcOrd="0" destOrd="0" presId="urn:microsoft.com/office/officeart/2005/8/layout/cycle1"/>
    <dgm:cxn modelId="{86721751-6604-5240-BDAD-861856F9A106}" srcId="{8ECF0D85-15FD-9742-A5F5-3407D90D3F99}" destId="{502B386A-6496-0941-AB36-F21FE4BE4732}" srcOrd="1" destOrd="0" parTransId="{10572C37-0D4E-A74E-A951-F2F22C3A5126}" sibTransId="{2DC7F517-FF44-994A-B3D1-B947ACE0647C}"/>
    <dgm:cxn modelId="{4FFDE256-0A19-1C47-BC4C-2439DEA4426C}" srcId="{523D26A7-4846-BA48-ADFA-C736D540CDDD}" destId="{8ECF0D85-15FD-9742-A5F5-3407D90D3F99}" srcOrd="0" destOrd="0" parTransId="{C0CCCC67-2062-DE4A-8574-CAE3E6CBE032}" sibTransId="{665FD75A-E257-574E-983E-79B79A5E9193}"/>
    <dgm:cxn modelId="{E793ED57-FF7E-F847-A47D-82234EA4A73F}" srcId="{523D26A7-4846-BA48-ADFA-C736D540CDDD}" destId="{D67D9041-F699-F24D-A772-A42B6CF5C198}" srcOrd="2" destOrd="0" parTransId="{2396FB0C-4846-E647-B123-5D0AF46CE7E6}" sibTransId="{03D785A4-92D6-414E-961A-4713B49989FF}"/>
    <dgm:cxn modelId="{0CEF7D71-3654-9D4D-9D82-6672CFB0EB65}" type="presOf" srcId="{F17B567C-B472-A44F-9623-EEDE94D384FB}" destId="{0B13D3CA-CF4C-164B-9BD1-2C793386B23C}" srcOrd="0" destOrd="2" presId="urn:microsoft.com/office/officeart/2005/8/layout/cycle1"/>
    <dgm:cxn modelId="{EDF8EA82-2F4E-0348-B6E5-A58470990F2E}" srcId="{2E652E6E-D188-F946-AD70-4E362FDC3396}" destId="{A9DE528F-E6B3-DA46-B528-24351B4F08DA}" srcOrd="1" destOrd="0" parTransId="{9815C58E-AE51-A647-A224-D06CEA8508FE}" sibTransId="{1E8F8620-C12E-E545-AA6D-F50EF10A9E98}"/>
    <dgm:cxn modelId="{B5D94985-BEC0-BB40-9F80-B2CE6B7FAB74}" type="presOf" srcId="{D67D9041-F699-F24D-A772-A42B6CF5C198}" destId="{0B13D3CA-CF4C-164B-9BD1-2C793386B23C}" srcOrd="0" destOrd="0" presId="urn:microsoft.com/office/officeart/2005/8/layout/cycle1"/>
    <dgm:cxn modelId="{336C4C8D-F26E-3948-AD23-A3BF55145714}" srcId="{D67D9041-F699-F24D-A772-A42B6CF5C198}" destId="{B7220977-017D-3343-A536-90CC69A12BEF}" srcOrd="0" destOrd="0" parTransId="{92E1AB38-CEC9-A746-A78F-A7E87D28F2E8}" sibTransId="{87508C38-5D01-4041-B5EA-ED5814858305}"/>
    <dgm:cxn modelId="{81384997-1A1B-0349-8967-7B989321BE32}" srcId="{8ECF0D85-15FD-9742-A5F5-3407D90D3F99}" destId="{F8C12BE7-AABD-5441-878A-D27F8E9D2BEF}" srcOrd="0" destOrd="0" parTransId="{B6A1E65D-B1B3-4B43-BF8D-448D86DCFDB1}" sibTransId="{88C8EF8F-7BAB-3C40-8B3F-33035B194123}"/>
    <dgm:cxn modelId="{11780CA6-F7B1-434C-A543-481392E11140}" srcId="{2E652E6E-D188-F946-AD70-4E362FDC3396}" destId="{6DF3D4E4-594C-9F47-9413-8CC1BC9AEBD3}" srcOrd="0" destOrd="0" parTransId="{4CA9E0FE-6A51-C649-A556-3016E2B9C979}" sibTransId="{9A85D997-BBF3-F548-A8FE-D5BD49C0CF9A}"/>
    <dgm:cxn modelId="{C130EEA6-8050-BF41-8FD7-79D832CF5522}" srcId="{D67D9041-F699-F24D-A772-A42B6CF5C198}" destId="{F17B567C-B472-A44F-9623-EEDE94D384FB}" srcOrd="1" destOrd="0" parTransId="{DE02A37B-AA13-DA4E-B36F-57BFAF638280}" sibTransId="{2E207824-29F1-2942-A600-B62CCCB2B1D6}"/>
    <dgm:cxn modelId="{3C89F8AF-E591-2A4C-9CD6-D037C21A97D5}" type="presOf" srcId="{665FD75A-E257-574E-983E-79B79A5E9193}" destId="{DD8955ED-C2D3-B540-B565-E204AAA6A2EC}" srcOrd="0" destOrd="0" presId="urn:microsoft.com/office/officeart/2005/8/layout/cycle1"/>
    <dgm:cxn modelId="{C40864B4-66D8-2448-BD92-B29A44044844}" type="presOf" srcId="{6DF3D4E4-594C-9F47-9413-8CC1BC9AEBD3}" destId="{1AAD54A4-9BE1-E04E-9EAA-E22B8E38A93D}" srcOrd="0" destOrd="1" presId="urn:microsoft.com/office/officeart/2005/8/layout/cycle1"/>
    <dgm:cxn modelId="{031A0ABC-59F0-8544-9557-A10E3861EDD9}" type="presOf" srcId="{F8C12BE7-AABD-5441-878A-D27F8E9D2BEF}" destId="{103EE580-20CA-7B4B-9EF5-22C87E252635}" srcOrd="0" destOrd="1" presId="urn:microsoft.com/office/officeart/2005/8/layout/cycle1"/>
    <dgm:cxn modelId="{3E3141E5-2709-5241-B6C6-EFB1AA7DCBA8}" type="presOf" srcId="{523D26A7-4846-BA48-ADFA-C736D540CDDD}" destId="{DAEACD58-3AA2-8E40-A756-8E41D03F90F4}" srcOrd="0" destOrd="0" presId="urn:microsoft.com/office/officeart/2005/8/layout/cycle1"/>
    <dgm:cxn modelId="{71EF9FFF-7902-FA44-94F1-94BF9CC1648C}" type="presOf" srcId="{B7220977-017D-3343-A536-90CC69A12BEF}" destId="{0B13D3CA-CF4C-164B-9BD1-2C793386B23C}" srcOrd="0" destOrd="1" presId="urn:microsoft.com/office/officeart/2005/8/layout/cycle1"/>
    <dgm:cxn modelId="{0769A11D-9C65-214F-9B8B-CFFEB7965EAF}" type="presParOf" srcId="{DAEACD58-3AA2-8E40-A756-8E41D03F90F4}" destId="{2E845CB0-17A7-BC4A-A344-1B2304EED5FD}" srcOrd="0" destOrd="0" presId="urn:microsoft.com/office/officeart/2005/8/layout/cycle1"/>
    <dgm:cxn modelId="{F9D03027-69F6-3243-A4E1-E0BBC797DB82}" type="presParOf" srcId="{DAEACD58-3AA2-8E40-A756-8E41D03F90F4}" destId="{103EE580-20CA-7B4B-9EF5-22C87E252635}" srcOrd="1" destOrd="0" presId="urn:microsoft.com/office/officeart/2005/8/layout/cycle1"/>
    <dgm:cxn modelId="{872C0D63-0C2A-EE4C-BEA8-9C94D41E82C7}" type="presParOf" srcId="{DAEACD58-3AA2-8E40-A756-8E41D03F90F4}" destId="{DD8955ED-C2D3-B540-B565-E204AAA6A2EC}" srcOrd="2" destOrd="0" presId="urn:microsoft.com/office/officeart/2005/8/layout/cycle1"/>
    <dgm:cxn modelId="{3BB344D6-B20C-F440-99F4-02628A420CA7}" type="presParOf" srcId="{DAEACD58-3AA2-8E40-A756-8E41D03F90F4}" destId="{E885FEB6-D6A2-074C-AB32-6677FE3ED5F4}" srcOrd="3" destOrd="0" presId="urn:microsoft.com/office/officeart/2005/8/layout/cycle1"/>
    <dgm:cxn modelId="{EFF2EF44-BD8F-2247-8EEC-3110EF58DE30}" type="presParOf" srcId="{DAEACD58-3AA2-8E40-A756-8E41D03F90F4}" destId="{1AAD54A4-9BE1-E04E-9EAA-E22B8E38A93D}" srcOrd="4" destOrd="0" presId="urn:microsoft.com/office/officeart/2005/8/layout/cycle1"/>
    <dgm:cxn modelId="{A8FC68CA-B9A2-7A4C-8557-B05DDE0FC21F}" type="presParOf" srcId="{DAEACD58-3AA2-8E40-A756-8E41D03F90F4}" destId="{4816C691-A647-3748-AB88-E85283FE4BB0}" srcOrd="5" destOrd="0" presId="urn:microsoft.com/office/officeart/2005/8/layout/cycle1"/>
    <dgm:cxn modelId="{4A05CD01-A494-1644-8E47-56310ECA2A4B}" type="presParOf" srcId="{DAEACD58-3AA2-8E40-A756-8E41D03F90F4}" destId="{01870A1E-E480-AE4A-8790-302DBE52C194}" srcOrd="6" destOrd="0" presId="urn:microsoft.com/office/officeart/2005/8/layout/cycle1"/>
    <dgm:cxn modelId="{E1EECD29-397F-0048-BA94-9FCEDB882B2D}" type="presParOf" srcId="{DAEACD58-3AA2-8E40-A756-8E41D03F90F4}" destId="{0B13D3CA-CF4C-164B-9BD1-2C793386B23C}" srcOrd="7" destOrd="0" presId="urn:microsoft.com/office/officeart/2005/8/layout/cycle1"/>
    <dgm:cxn modelId="{0A151496-63D0-AF4A-8504-7D4612ACE3D4}" type="presParOf" srcId="{DAEACD58-3AA2-8E40-A756-8E41D03F90F4}" destId="{7D645FCC-F155-0941-B6E8-885F3DEE01C8}"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076FE0-AA67-354E-B846-61891B850CEC}" type="doc">
      <dgm:prSet loTypeId="urn:microsoft.com/office/officeart/2005/8/layout/arrow4" loCatId="" qsTypeId="urn:microsoft.com/office/officeart/2005/8/quickstyle/3d7" qsCatId="3D" csTypeId="urn:microsoft.com/office/officeart/2005/8/colors/colorful1" csCatId="colorful" phldr="1"/>
      <dgm:spPr/>
      <dgm:t>
        <a:bodyPr/>
        <a:lstStyle/>
        <a:p>
          <a:endParaRPr lang="en-US"/>
        </a:p>
      </dgm:t>
    </dgm:pt>
    <dgm:pt modelId="{3A6596A1-D25B-0D4E-BE43-BF563055E715}">
      <dgm:prSet phldrT="[Text]"/>
      <dgm:spPr/>
      <dgm:t>
        <a:bodyPr/>
        <a:lstStyle/>
        <a:p>
          <a:r>
            <a:rPr lang="en-US" dirty="0"/>
            <a:t>(+) Iman &amp; </a:t>
          </a:r>
          <a:r>
            <a:rPr lang="en-US" dirty="0" err="1"/>
            <a:t>Imun</a:t>
          </a:r>
          <a:r>
            <a:rPr lang="en-US" dirty="0"/>
            <a:t>=</a:t>
          </a:r>
          <a:r>
            <a:rPr lang="en-US" dirty="0" err="1"/>
            <a:t>Ketaatan</a:t>
          </a:r>
          <a:endParaRPr lang="en-US" dirty="0"/>
        </a:p>
      </dgm:t>
    </dgm:pt>
    <dgm:pt modelId="{51EF2A61-CDD5-414D-BF6A-6F682D040132}" type="parTrans" cxnId="{6ABD59B3-2121-9943-820C-B20BD6E46A2E}">
      <dgm:prSet/>
      <dgm:spPr/>
      <dgm:t>
        <a:bodyPr/>
        <a:lstStyle/>
        <a:p>
          <a:endParaRPr lang="en-US"/>
        </a:p>
      </dgm:t>
    </dgm:pt>
    <dgm:pt modelId="{A930556F-B111-C147-A41D-71FFE9CF5F08}" type="sibTrans" cxnId="{6ABD59B3-2121-9943-820C-B20BD6E46A2E}">
      <dgm:prSet/>
      <dgm:spPr/>
      <dgm:t>
        <a:bodyPr/>
        <a:lstStyle/>
        <a:p>
          <a:endParaRPr lang="en-US"/>
        </a:p>
      </dgm:t>
    </dgm:pt>
    <dgm:pt modelId="{7190AC08-8590-9B40-981F-63832D9DC35F}">
      <dgm:prSet phldrT="[Text]"/>
      <dgm:spPr/>
      <dgm:t>
        <a:bodyPr/>
        <a:lstStyle/>
        <a:p>
          <a:r>
            <a:rPr lang="en-US" dirty="0"/>
            <a:t>(-) Iman &amp; </a:t>
          </a:r>
          <a:r>
            <a:rPr lang="en-US" dirty="0" err="1"/>
            <a:t>Imun</a:t>
          </a:r>
          <a:r>
            <a:rPr lang="en-US" dirty="0"/>
            <a:t> = </a:t>
          </a:r>
          <a:r>
            <a:rPr lang="en-US" dirty="0" err="1"/>
            <a:t>Kemaksiatan</a:t>
          </a:r>
          <a:endParaRPr lang="en-US" dirty="0"/>
        </a:p>
      </dgm:t>
    </dgm:pt>
    <dgm:pt modelId="{25E13522-768C-B647-8736-2BCF25A0AEEA}" type="parTrans" cxnId="{11037E81-316B-9149-BC41-B2E06028BFA0}">
      <dgm:prSet/>
      <dgm:spPr/>
      <dgm:t>
        <a:bodyPr/>
        <a:lstStyle/>
        <a:p>
          <a:endParaRPr lang="en-US"/>
        </a:p>
      </dgm:t>
    </dgm:pt>
    <dgm:pt modelId="{3388B3C4-17B2-8F49-B9B9-AC41CE855981}" type="sibTrans" cxnId="{11037E81-316B-9149-BC41-B2E06028BFA0}">
      <dgm:prSet/>
      <dgm:spPr/>
      <dgm:t>
        <a:bodyPr/>
        <a:lstStyle/>
        <a:p>
          <a:endParaRPr lang="en-US"/>
        </a:p>
      </dgm:t>
    </dgm:pt>
    <dgm:pt modelId="{253A005B-4CB5-1C41-BDD3-FA300DCBA0A6}" type="pres">
      <dgm:prSet presAssocID="{99076FE0-AA67-354E-B846-61891B850CEC}" presName="compositeShape" presStyleCnt="0">
        <dgm:presLayoutVars>
          <dgm:chMax val="2"/>
          <dgm:dir/>
          <dgm:resizeHandles val="exact"/>
        </dgm:presLayoutVars>
      </dgm:prSet>
      <dgm:spPr/>
    </dgm:pt>
    <dgm:pt modelId="{1BAC6F6F-8559-4E4C-B3CC-88D3588204E9}" type="pres">
      <dgm:prSet presAssocID="{3A6596A1-D25B-0D4E-BE43-BF563055E715}" presName="upArrow" presStyleLbl="node1" presStyleIdx="0" presStyleCnt="2"/>
      <dgm:spPr/>
    </dgm:pt>
    <dgm:pt modelId="{1A049981-544D-CE4B-BAE4-663DEA3ADCB7}" type="pres">
      <dgm:prSet presAssocID="{3A6596A1-D25B-0D4E-BE43-BF563055E715}" presName="upArrowText" presStyleLbl="revTx" presStyleIdx="0" presStyleCnt="2">
        <dgm:presLayoutVars>
          <dgm:chMax val="0"/>
          <dgm:bulletEnabled val="1"/>
        </dgm:presLayoutVars>
      </dgm:prSet>
      <dgm:spPr/>
    </dgm:pt>
    <dgm:pt modelId="{051FBBE4-1143-1D42-A182-2BD28B5849D0}" type="pres">
      <dgm:prSet presAssocID="{7190AC08-8590-9B40-981F-63832D9DC35F}" presName="downArrow" presStyleLbl="node1" presStyleIdx="1" presStyleCnt="2"/>
      <dgm:spPr/>
    </dgm:pt>
    <dgm:pt modelId="{F2E28090-554B-E443-A89B-188E6459B16F}" type="pres">
      <dgm:prSet presAssocID="{7190AC08-8590-9B40-981F-63832D9DC35F}" presName="downArrowText" presStyleLbl="revTx" presStyleIdx="1" presStyleCnt="2">
        <dgm:presLayoutVars>
          <dgm:chMax val="0"/>
          <dgm:bulletEnabled val="1"/>
        </dgm:presLayoutVars>
      </dgm:prSet>
      <dgm:spPr/>
    </dgm:pt>
  </dgm:ptLst>
  <dgm:cxnLst>
    <dgm:cxn modelId="{EE69987C-0E3C-6E47-A4E2-E1A60383C648}" type="presOf" srcId="{99076FE0-AA67-354E-B846-61891B850CEC}" destId="{253A005B-4CB5-1C41-BDD3-FA300DCBA0A6}" srcOrd="0" destOrd="0" presId="urn:microsoft.com/office/officeart/2005/8/layout/arrow4"/>
    <dgm:cxn modelId="{11037E81-316B-9149-BC41-B2E06028BFA0}" srcId="{99076FE0-AA67-354E-B846-61891B850CEC}" destId="{7190AC08-8590-9B40-981F-63832D9DC35F}" srcOrd="1" destOrd="0" parTransId="{25E13522-768C-B647-8736-2BCF25A0AEEA}" sibTransId="{3388B3C4-17B2-8F49-B9B9-AC41CE855981}"/>
    <dgm:cxn modelId="{0E80F3A2-B0DF-0242-A567-28392C9AF25F}" type="presOf" srcId="{3A6596A1-D25B-0D4E-BE43-BF563055E715}" destId="{1A049981-544D-CE4B-BAE4-663DEA3ADCB7}" srcOrd="0" destOrd="0" presId="urn:microsoft.com/office/officeart/2005/8/layout/arrow4"/>
    <dgm:cxn modelId="{6ABD59B3-2121-9943-820C-B20BD6E46A2E}" srcId="{99076FE0-AA67-354E-B846-61891B850CEC}" destId="{3A6596A1-D25B-0D4E-BE43-BF563055E715}" srcOrd="0" destOrd="0" parTransId="{51EF2A61-CDD5-414D-BF6A-6F682D040132}" sibTransId="{A930556F-B111-C147-A41D-71FFE9CF5F08}"/>
    <dgm:cxn modelId="{63FC3EB8-70B4-5D46-86D8-A6F974C66AE5}" type="presOf" srcId="{7190AC08-8590-9B40-981F-63832D9DC35F}" destId="{F2E28090-554B-E443-A89B-188E6459B16F}" srcOrd="0" destOrd="0" presId="urn:microsoft.com/office/officeart/2005/8/layout/arrow4"/>
    <dgm:cxn modelId="{D0BC966A-FA0E-0F43-B9D4-D668729778AD}" type="presParOf" srcId="{253A005B-4CB5-1C41-BDD3-FA300DCBA0A6}" destId="{1BAC6F6F-8559-4E4C-B3CC-88D3588204E9}" srcOrd="0" destOrd="0" presId="urn:microsoft.com/office/officeart/2005/8/layout/arrow4"/>
    <dgm:cxn modelId="{F0836AF6-3344-8C45-BEA7-BEA4C2120DC4}" type="presParOf" srcId="{253A005B-4CB5-1C41-BDD3-FA300DCBA0A6}" destId="{1A049981-544D-CE4B-BAE4-663DEA3ADCB7}" srcOrd="1" destOrd="0" presId="urn:microsoft.com/office/officeart/2005/8/layout/arrow4"/>
    <dgm:cxn modelId="{016C86AE-AF70-9145-A311-D8B45E96E2F1}" type="presParOf" srcId="{253A005B-4CB5-1C41-BDD3-FA300DCBA0A6}" destId="{051FBBE4-1143-1D42-A182-2BD28B5849D0}" srcOrd="2" destOrd="0" presId="urn:microsoft.com/office/officeart/2005/8/layout/arrow4"/>
    <dgm:cxn modelId="{6845BAC2-EBA5-1647-8DB3-23207D890734}" type="presParOf" srcId="{253A005B-4CB5-1C41-BDD3-FA300DCBA0A6}" destId="{F2E28090-554B-E443-A89B-188E6459B16F}"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DADC659-962A-E741-AF92-1A2B4C234E19}" type="doc">
      <dgm:prSet loTypeId="urn:microsoft.com/office/officeart/2005/8/layout/list1" loCatId="list" qsTypeId="urn:microsoft.com/office/officeart/2005/8/quickstyle/3d7" qsCatId="3D" csTypeId="urn:microsoft.com/office/officeart/2005/8/colors/colorful5" csCatId="colorful" phldr="1"/>
      <dgm:spPr/>
    </dgm:pt>
    <dgm:pt modelId="{2255EA22-2ECF-1B46-8D34-A15396B6D6FA}">
      <dgm:prSet phldrT="[Text]"/>
      <dgm:spPr/>
      <dgm:t>
        <a:bodyPr/>
        <a:lstStyle/>
        <a:p>
          <a:r>
            <a:rPr lang="en-US" dirty="0"/>
            <a:t>Ilham</a:t>
          </a:r>
        </a:p>
      </dgm:t>
    </dgm:pt>
    <dgm:pt modelId="{B0786EA3-A37F-DB4C-9D04-7C38AA910AC1}" type="parTrans" cxnId="{899160F7-3D14-914B-95A5-99FFF2337202}">
      <dgm:prSet/>
      <dgm:spPr/>
      <dgm:t>
        <a:bodyPr/>
        <a:lstStyle/>
        <a:p>
          <a:endParaRPr lang="en-US"/>
        </a:p>
      </dgm:t>
    </dgm:pt>
    <dgm:pt modelId="{1FA3F18A-BF5A-A541-ACD9-F91B478E18AD}" type="sibTrans" cxnId="{899160F7-3D14-914B-95A5-99FFF2337202}">
      <dgm:prSet/>
      <dgm:spPr/>
      <dgm:t>
        <a:bodyPr/>
        <a:lstStyle/>
        <a:p>
          <a:endParaRPr lang="en-US"/>
        </a:p>
      </dgm:t>
    </dgm:pt>
    <dgm:pt modelId="{EAF39717-E9D9-D242-8406-1228CF8C923A}">
      <dgm:prSet phldrT="[Text]"/>
      <dgm:spPr/>
      <dgm:t>
        <a:bodyPr/>
        <a:lstStyle/>
        <a:p>
          <a:r>
            <a:rPr lang="en-US" dirty="0" err="1"/>
            <a:t>Aflaha</a:t>
          </a:r>
          <a:endParaRPr lang="en-US" dirty="0"/>
        </a:p>
      </dgm:t>
    </dgm:pt>
    <dgm:pt modelId="{59EADE9E-20DE-D147-B441-0035CCE24CC6}" type="parTrans" cxnId="{F3ACDB6E-7A2B-A943-BFE0-1DE8FF977711}">
      <dgm:prSet/>
      <dgm:spPr/>
      <dgm:t>
        <a:bodyPr/>
        <a:lstStyle/>
        <a:p>
          <a:endParaRPr lang="en-US"/>
        </a:p>
      </dgm:t>
    </dgm:pt>
    <dgm:pt modelId="{8E5BF283-BAC1-AF40-A47F-9134BF42E138}" type="sibTrans" cxnId="{F3ACDB6E-7A2B-A943-BFE0-1DE8FF977711}">
      <dgm:prSet/>
      <dgm:spPr/>
      <dgm:t>
        <a:bodyPr/>
        <a:lstStyle/>
        <a:p>
          <a:endParaRPr lang="en-US"/>
        </a:p>
      </dgm:t>
    </dgm:pt>
    <dgm:pt modelId="{86442E97-803A-624D-823D-FA0F3AE04523}">
      <dgm:prSet phldrT="[Text]"/>
      <dgm:spPr/>
      <dgm:t>
        <a:bodyPr/>
        <a:lstStyle/>
        <a:p>
          <a:r>
            <a:rPr lang="en-US" dirty="0" err="1"/>
            <a:t>Khaba</a:t>
          </a:r>
          <a:endParaRPr lang="en-US" dirty="0"/>
        </a:p>
      </dgm:t>
    </dgm:pt>
    <dgm:pt modelId="{95F8C4A0-F8F5-D649-887E-24615A69E204}" type="parTrans" cxnId="{325282ED-415C-5747-BA4C-4AEA3AE0D2D9}">
      <dgm:prSet/>
      <dgm:spPr/>
      <dgm:t>
        <a:bodyPr/>
        <a:lstStyle/>
        <a:p>
          <a:endParaRPr lang="en-US"/>
        </a:p>
      </dgm:t>
    </dgm:pt>
    <dgm:pt modelId="{FFF16A64-BD5C-1F49-BC42-00BF1D64108E}" type="sibTrans" cxnId="{325282ED-415C-5747-BA4C-4AEA3AE0D2D9}">
      <dgm:prSet/>
      <dgm:spPr/>
      <dgm:t>
        <a:bodyPr/>
        <a:lstStyle/>
        <a:p>
          <a:endParaRPr lang="en-US"/>
        </a:p>
      </dgm:t>
    </dgm:pt>
    <dgm:pt modelId="{ACFD3E06-15FE-C847-85DB-FFD002718B71}" type="pres">
      <dgm:prSet presAssocID="{2DADC659-962A-E741-AF92-1A2B4C234E19}" presName="linear" presStyleCnt="0">
        <dgm:presLayoutVars>
          <dgm:dir/>
          <dgm:animLvl val="lvl"/>
          <dgm:resizeHandles val="exact"/>
        </dgm:presLayoutVars>
      </dgm:prSet>
      <dgm:spPr/>
    </dgm:pt>
    <dgm:pt modelId="{04CFA44B-7567-E44D-9E06-E4E91C543F93}" type="pres">
      <dgm:prSet presAssocID="{2255EA22-2ECF-1B46-8D34-A15396B6D6FA}" presName="parentLin" presStyleCnt="0"/>
      <dgm:spPr/>
    </dgm:pt>
    <dgm:pt modelId="{5BBB1046-3F57-7C4D-AA5E-E79D0888FE9E}" type="pres">
      <dgm:prSet presAssocID="{2255EA22-2ECF-1B46-8D34-A15396B6D6FA}" presName="parentLeftMargin" presStyleLbl="node1" presStyleIdx="0" presStyleCnt="3"/>
      <dgm:spPr/>
    </dgm:pt>
    <dgm:pt modelId="{35717516-6C9B-BA4E-B366-80DCDBEE77A5}" type="pres">
      <dgm:prSet presAssocID="{2255EA22-2ECF-1B46-8D34-A15396B6D6FA}" presName="parentText" presStyleLbl="node1" presStyleIdx="0" presStyleCnt="3">
        <dgm:presLayoutVars>
          <dgm:chMax val="0"/>
          <dgm:bulletEnabled val="1"/>
        </dgm:presLayoutVars>
      </dgm:prSet>
      <dgm:spPr/>
    </dgm:pt>
    <dgm:pt modelId="{BAEC1201-2060-1642-B77E-A265E84C6E41}" type="pres">
      <dgm:prSet presAssocID="{2255EA22-2ECF-1B46-8D34-A15396B6D6FA}" presName="negativeSpace" presStyleCnt="0"/>
      <dgm:spPr/>
    </dgm:pt>
    <dgm:pt modelId="{3DD1CA93-9396-0247-9245-A12F1D9C1EAA}" type="pres">
      <dgm:prSet presAssocID="{2255EA22-2ECF-1B46-8D34-A15396B6D6FA}" presName="childText" presStyleLbl="conFgAcc1" presStyleIdx="0" presStyleCnt="3">
        <dgm:presLayoutVars>
          <dgm:bulletEnabled val="1"/>
        </dgm:presLayoutVars>
      </dgm:prSet>
      <dgm:spPr/>
    </dgm:pt>
    <dgm:pt modelId="{388833B0-2B1A-3A4E-B4F6-6B530A3D9A76}" type="pres">
      <dgm:prSet presAssocID="{1FA3F18A-BF5A-A541-ACD9-F91B478E18AD}" presName="spaceBetweenRectangles" presStyleCnt="0"/>
      <dgm:spPr/>
    </dgm:pt>
    <dgm:pt modelId="{40237D99-7E9B-404E-A9EC-BFACC583F40B}" type="pres">
      <dgm:prSet presAssocID="{EAF39717-E9D9-D242-8406-1228CF8C923A}" presName="parentLin" presStyleCnt="0"/>
      <dgm:spPr/>
    </dgm:pt>
    <dgm:pt modelId="{A51F5272-F7D5-BE43-832B-330F3D10A01E}" type="pres">
      <dgm:prSet presAssocID="{EAF39717-E9D9-D242-8406-1228CF8C923A}" presName="parentLeftMargin" presStyleLbl="node1" presStyleIdx="0" presStyleCnt="3"/>
      <dgm:spPr/>
    </dgm:pt>
    <dgm:pt modelId="{28B397FA-9583-634C-83CE-DFA0C34897F8}" type="pres">
      <dgm:prSet presAssocID="{EAF39717-E9D9-D242-8406-1228CF8C923A}" presName="parentText" presStyleLbl="node1" presStyleIdx="1" presStyleCnt="3">
        <dgm:presLayoutVars>
          <dgm:chMax val="0"/>
          <dgm:bulletEnabled val="1"/>
        </dgm:presLayoutVars>
      </dgm:prSet>
      <dgm:spPr/>
    </dgm:pt>
    <dgm:pt modelId="{D7337BFE-3BF8-CA49-A448-AFD8915FE318}" type="pres">
      <dgm:prSet presAssocID="{EAF39717-E9D9-D242-8406-1228CF8C923A}" presName="negativeSpace" presStyleCnt="0"/>
      <dgm:spPr/>
    </dgm:pt>
    <dgm:pt modelId="{B12373BC-BCB5-5040-BB43-E4C755D288C2}" type="pres">
      <dgm:prSet presAssocID="{EAF39717-E9D9-D242-8406-1228CF8C923A}" presName="childText" presStyleLbl="conFgAcc1" presStyleIdx="1" presStyleCnt="3">
        <dgm:presLayoutVars>
          <dgm:bulletEnabled val="1"/>
        </dgm:presLayoutVars>
      </dgm:prSet>
      <dgm:spPr/>
    </dgm:pt>
    <dgm:pt modelId="{1B7D9EC7-1EE6-4A46-997C-53A5AD8447E0}" type="pres">
      <dgm:prSet presAssocID="{8E5BF283-BAC1-AF40-A47F-9134BF42E138}" presName="spaceBetweenRectangles" presStyleCnt="0"/>
      <dgm:spPr/>
    </dgm:pt>
    <dgm:pt modelId="{BB818161-5D99-DE4F-830A-ED92AE2D1E46}" type="pres">
      <dgm:prSet presAssocID="{86442E97-803A-624D-823D-FA0F3AE04523}" presName="parentLin" presStyleCnt="0"/>
      <dgm:spPr/>
    </dgm:pt>
    <dgm:pt modelId="{9CBD29BE-5062-4546-97B5-8B4EFFDEEE4C}" type="pres">
      <dgm:prSet presAssocID="{86442E97-803A-624D-823D-FA0F3AE04523}" presName="parentLeftMargin" presStyleLbl="node1" presStyleIdx="1" presStyleCnt="3"/>
      <dgm:spPr/>
    </dgm:pt>
    <dgm:pt modelId="{C82AF63B-6151-964D-817C-A2D256D91EA1}" type="pres">
      <dgm:prSet presAssocID="{86442E97-803A-624D-823D-FA0F3AE04523}" presName="parentText" presStyleLbl="node1" presStyleIdx="2" presStyleCnt="3">
        <dgm:presLayoutVars>
          <dgm:chMax val="0"/>
          <dgm:bulletEnabled val="1"/>
        </dgm:presLayoutVars>
      </dgm:prSet>
      <dgm:spPr/>
    </dgm:pt>
    <dgm:pt modelId="{7D77A207-1BF6-FE49-A70B-4377DD5CCC41}" type="pres">
      <dgm:prSet presAssocID="{86442E97-803A-624D-823D-FA0F3AE04523}" presName="negativeSpace" presStyleCnt="0"/>
      <dgm:spPr/>
    </dgm:pt>
    <dgm:pt modelId="{BD719113-CDE6-B44A-B382-F4DEF34010A6}" type="pres">
      <dgm:prSet presAssocID="{86442E97-803A-624D-823D-FA0F3AE04523}" presName="childText" presStyleLbl="conFgAcc1" presStyleIdx="2" presStyleCnt="3">
        <dgm:presLayoutVars>
          <dgm:bulletEnabled val="1"/>
        </dgm:presLayoutVars>
      </dgm:prSet>
      <dgm:spPr/>
    </dgm:pt>
  </dgm:ptLst>
  <dgm:cxnLst>
    <dgm:cxn modelId="{ADB33827-3675-754D-990A-8A622FBB0761}" type="presOf" srcId="{2255EA22-2ECF-1B46-8D34-A15396B6D6FA}" destId="{5BBB1046-3F57-7C4D-AA5E-E79D0888FE9E}" srcOrd="0" destOrd="0" presId="urn:microsoft.com/office/officeart/2005/8/layout/list1"/>
    <dgm:cxn modelId="{9544A553-F154-3140-8BC7-96B1252D2F4B}" type="presOf" srcId="{EAF39717-E9D9-D242-8406-1228CF8C923A}" destId="{28B397FA-9583-634C-83CE-DFA0C34897F8}" srcOrd="1" destOrd="0" presId="urn:microsoft.com/office/officeart/2005/8/layout/list1"/>
    <dgm:cxn modelId="{F3ACDB6E-7A2B-A943-BFE0-1DE8FF977711}" srcId="{2DADC659-962A-E741-AF92-1A2B4C234E19}" destId="{EAF39717-E9D9-D242-8406-1228CF8C923A}" srcOrd="1" destOrd="0" parTransId="{59EADE9E-20DE-D147-B441-0035CCE24CC6}" sibTransId="{8E5BF283-BAC1-AF40-A47F-9134BF42E138}"/>
    <dgm:cxn modelId="{441B4881-F154-674F-BA0E-5D85F4F34080}" type="presOf" srcId="{2DADC659-962A-E741-AF92-1A2B4C234E19}" destId="{ACFD3E06-15FE-C847-85DB-FFD002718B71}" srcOrd="0" destOrd="0" presId="urn:microsoft.com/office/officeart/2005/8/layout/list1"/>
    <dgm:cxn modelId="{4AA23E85-62FA-544B-9D8D-D7DADC4A6641}" type="presOf" srcId="{EAF39717-E9D9-D242-8406-1228CF8C923A}" destId="{A51F5272-F7D5-BE43-832B-330F3D10A01E}" srcOrd="0" destOrd="0" presId="urn:microsoft.com/office/officeart/2005/8/layout/list1"/>
    <dgm:cxn modelId="{325282ED-415C-5747-BA4C-4AEA3AE0D2D9}" srcId="{2DADC659-962A-E741-AF92-1A2B4C234E19}" destId="{86442E97-803A-624D-823D-FA0F3AE04523}" srcOrd="2" destOrd="0" parTransId="{95F8C4A0-F8F5-D649-887E-24615A69E204}" sibTransId="{FFF16A64-BD5C-1F49-BC42-00BF1D64108E}"/>
    <dgm:cxn modelId="{FCB52AF7-71D7-0C42-9945-D98D9F2EF637}" type="presOf" srcId="{86442E97-803A-624D-823D-FA0F3AE04523}" destId="{9CBD29BE-5062-4546-97B5-8B4EFFDEEE4C}" srcOrd="0" destOrd="0" presId="urn:microsoft.com/office/officeart/2005/8/layout/list1"/>
    <dgm:cxn modelId="{899160F7-3D14-914B-95A5-99FFF2337202}" srcId="{2DADC659-962A-E741-AF92-1A2B4C234E19}" destId="{2255EA22-2ECF-1B46-8D34-A15396B6D6FA}" srcOrd="0" destOrd="0" parTransId="{B0786EA3-A37F-DB4C-9D04-7C38AA910AC1}" sibTransId="{1FA3F18A-BF5A-A541-ACD9-F91B478E18AD}"/>
    <dgm:cxn modelId="{53313AFB-8464-FD41-979C-1BD0145F7F27}" type="presOf" srcId="{2255EA22-2ECF-1B46-8D34-A15396B6D6FA}" destId="{35717516-6C9B-BA4E-B366-80DCDBEE77A5}" srcOrd="1" destOrd="0" presId="urn:microsoft.com/office/officeart/2005/8/layout/list1"/>
    <dgm:cxn modelId="{CC248AFC-1ECA-CF4E-AB95-3C3CDF4FD715}" type="presOf" srcId="{86442E97-803A-624D-823D-FA0F3AE04523}" destId="{C82AF63B-6151-964D-817C-A2D256D91EA1}" srcOrd="1" destOrd="0" presId="urn:microsoft.com/office/officeart/2005/8/layout/list1"/>
    <dgm:cxn modelId="{3143FECA-F8B5-CE4D-BC0B-EDF2FE7F9BDC}" type="presParOf" srcId="{ACFD3E06-15FE-C847-85DB-FFD002718B71}" destId="{04CFA44B-7567-E44D-9E06-E4E91C543F93}" srcOrd="0" destOrd="0" presId="urn:microsoft.com/office/officeart/2005/8/layout/list1"/>
    <dgm:cxn modelId="{AE3E6171-A25C-D24D-A749-C67F5B227D10}" type="presParOf" srcId="{04CFA44B-7567-E44D-9E06-E4E91C543F93}" destId="{5BBB1046-3F57-7C4D-AA5E-E79D0888FE9E}" srcOrd="0" destOrd="0" presId="urn:microsoft.com/office/officeart/2005/8/layout/list1"/>
    <dgm:cxn modelId="{B25E81D8-7FDD-4B4A-87EE-78CD96AECC0D}" type="presParOf" srcId="{04CFA44B-7567-E44D-9E06-E4E91C543F93}" destId="{35717516-6C9B-BA4E-B366-80DCDBEE77A5}" srcOrd="1" destOrd="0" presId="urn:microsoft.com/office/officeart/2005/8/layout/list1"/>
    <dgm:cxn modelId="{44349E15-AC71-244E-A0C0-CBA2BE268E0B}" type="presParOf" srcId="{ACFD3E06-15FE-C847-85DB-FFD002718B71}" destId="{BAEC1201-2060-1642-B77E-A265E84C6E41}" srcOrd="1" destOrd="0" presId="urn:microsoft.com/office/officeart/2005/8/layout/list1"/>
    <dgm:cxn modelId="{A0053B87-40B1-EE48-AB60-3AA63F685298}" type="presParOf" srcId="{ACFD3E06-15FE-C847-85DB-FFD002718B71}" destId="{3DD1CA93-9396-0247-9245-A12F1D9C1EAA}" srcOrd="2" destOrd="0" presId="urn:microsoft.com/office/officeart/2005/8/layout/list1"/>
    <dgm:cxn modelId="{6118B823-3BD3-F04D-AD4F-D3E44643828B}" type="presParOf" srcId="{ACFD3E06-15FE-C847-85DB-FFD002718B71}" destId="{388833B0-2B1A-3A4E-B4F6-6B530A3D9A76}" srcOrd="3" destOrd="0" presId="urn:microsoft.com/office/officeart/2005/8/layout/list1"/>
    <dgm:cxn modelId="{E047C722-F7D3-4542-9A59-7A7400766827}" type="presParOf" srcId="{ACFD3E06-15FE-C847-85DB-FFD002718B71}" destId="{40237D99-7E9B-404E-A9EC-BFACC583F40B}" srcOrd="4" destOrd="0" presId="urn:microsoft.com/office/officeart/2005/8/layout/list1"/>
    <dgm:cxn modelId="{56F75FCC-5616-C94D-A31B-D235E376FCEB}" type="presParOf" srcId="{40237D99-7E9B-404E-A9EC-BFACC583F40B}" destId="{A51F5272-F7D5-BE43-832B-330F3D10A01E}" srcOrd="0" destOrd="0" presId="urn:microsoft.com/office/officeart/2005/8/layout/list1"/>
    <dgm:cxn modelId="{3FF126BA-3A19-E342-B704-60B75D66CC60}" type="presParOf" srcId="{40237D99-7E9B-404E-A9EC-BFACC583F40B}" destId="{28B397FA-9583-634C-83CE-DFA0C34897F8}" srcOrd="1" destOrd="0" presId="urn:microsoft.com/office/officeart/2005/8/layout/list1"/>
    <dgm:cxn modelId="{9CE73896-11A0-1049-8DB1-3CCBFC824183}" type="presParOf" srcId="{ACFD3E06-15FE-C847-85DB-FFD002718B71}" destId="{D7337BFE-3BF8-CA49-A448-AFD8915FE318}" srcOrd="5" destOrd="0" presId="urn:microsoft.com/office/officeart/2005/8/layout/list1"/>
    <dgm:cxn modelId="{9025BD81-82E6-3E41-A179-7327FD4B5D2D}" type="presParOf" srcId="{ACFD3E06-15FE-C847-85DB-FFD002718B71}" destId="{B12373BC-BCB5-5040-BB43-E4C755D288C2}" srcOrd="6" destOrd="0" presId="urn:microsoft.com/office/officeart/2005/8/layout/list1"/>
    <dgm:cxn modelId="{87CD2C0E-BFBF-044A-9362-92933D5C6D0B}" type="presParOf" srcId="{ACFD3E06-15FE-C847-85DB-FFD002718B71}" destId="{1B7D9EC7-1EE6-4A46-997C-53A5AD8447E0}" srcOrd="7" destOrd="0" presId="urn:microsoft.com/office/officeart/2005/8/layout/list1"/>
    <dgm:cxn modelId="{9773E4C3-2D2F-914E-9FD8-C8321E44571C}" type="presParOf" srcId="{ACFD3E06-15FE-C847-85DB-FFD002718B71}" destId="{BB818161-5D99-DE4F-830A-ED92AE2D1E46}" srcOrd="8" destOrd="0" presId="urn:microsoft.com/office/officeart/2005/8/layout/list1"/>
    <dgm:cxn modelId="{85E77045-0191-5145-84E8-9B4963B32404}" type="presParOf" srcId="{BB818161-5D99-DE4F-830A-ED92AE2D1E46}" destId="{9CBD29BE-5062-4546-97B5-8B4EFFDEEE4C}" srcOrd="0" destOrd="0" presId="urn:microsoft.com/office/officeart/2005/8/layout/list1"/>
    <dgm:cxn modelId="{90840A50-C908-5047-8FA5-F61B99C2C9DE}" type="presParOf" srcId="{BB818161-5D99-DE4F-830A-ED92AE2D1E46}" destId="{C82AF63B-6151-964D-817C-A2D256D91EA1}" srcOrd="1" destOrd="0" presId="urn:microsoft.com/office/officeart/2005/8/layout/list1"/>
    <dgm:cxn modelId="{03106AE7-6018-BE4A-B4AA-5BAA54EEF67E}" type="presParOf" srcId="{ACFD3E06-15FE-C847-85DB-FFD002718B71}" destId="{7D77A207-1BF6-FE49-A70B-4377DD5CCC41}" srcOrd="9" destOrd="0" presId="urn:microsoft.com/office/officeart/2005/8/layout/list1"/>
    <dgm:cxn modelId="{D3A860DB-B588-5348-8C50-2D06F52C5812}" type="presParOf" srcId="{ACFD3E06-15FE-C847-85DB-FFD002718B71}" destId="{BD719113-CDE6-B44A-B382-F4DEF34010A6}"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FA47554-961E-7244-BDB5-6C6FC6990C16}" type="doc">
      <dgm:prSet loTypeId="urn:microsoft.com/office/officeart/2005/8/layout/hProcess6" loCatId="" qsTypeId="urn:microsoft.com/office/officeart/2005/8/quickstyle/3d7" qsCatId="3D" csTypeId="urn:microsoft.com/office/officeart/2005/8/colors/colorful1" csCatId="colorful" phldr="1"/>
      <dgm:spPr/>
      <dgm:t>
        <a:bodyPr/>
        <a:lstStyle/>
        <a:p>
          <a:endParaRPr lang="en-US"/>
        </a:p>
      </dgm:t>
    </dgm:pt>
    <dgm:pt modelId="{B0E08EC0-1B13-DB47-A440-C1109A73AF6B}">
      <dgm:prSet phldrT="[Text]" custT="1"/>
      <dgm:spPr/>
      <dgm:t>
        <a:bodyPr/>
        <a:lstStyle/>
        <a:p>
          <a:pPr rtl="0"/>
          <a:r>
            <a:rPr lang="en-US" sz="1500" b="1"/>
            <a:t>Sekolah</a:t>
          </a:r>
          <a:endParaRPr lang="en-US" sz="1500" b="1" dirty="0"/>
        </a:p>
      </dgm:t>
    </dgm:pt>
    <dgm:pt modelId="{B8987DD3-E00C-864D-B4B3-C795D2908E85}" type="parTrans" cxnId="{72D76A12-E7F7-CC4E-BCF1-7E645B5CC87E}">
      <dgm:prSet/>
      <dgm:spPr/>
      <dgm:t>
        <a:bodyPr/>
        <a:lstStyle/>
        <a:p>
          <a:endParaRPr lang="en-US"/>
        </a:p>
      </dgm:t>
    </dgm:pt>
    <dgm:pt modelId="{5E96A78D-9700-F249-8B99-4D99018CFBDE}" type="sibTrans" cxnId="{72D76A12-E7F7-CC4E-BCF1-7E645B5CC87E}">
      <dgm:prSet/>
      <dgm:spPr/>
      <dgm:t>
        <a:bodyPr/>
        <a:lstStyle/>
        <a:p>
          <a:endParaRPr lang="en-US"/>
        </a:p>
      </dgm:t>
    </dgm:pt>
    <dgm:pt modelId="{D595760A-38C5-F74C-9D92-AD9778D12664}">
      <dgm:prSet phldrT="[Text]" custT="1"/>
      <dgm:spPr/>
      <dgm:t>
        <a:bodyPr/>
        <a:lstStyle/>
        <a:p>
          <a:pPr rtl="0"/>
          <a:r>
            <a:rPr lang="en-US" sz="1500" b="1"/>
            <a:t>Kuliah</a:t>
          </a:r>
          <a:endParaRPr lang="en-US" sz="1500" b="1" dirty="0"/>
        </a:p>
      </dgm:t>
    </dgm:pt>
    <dgm:pt modelId="{529411B3-176E-254C-9577-A2D84DE0C3BB}" type="parTrans" cxnId="{E9F0A2F6-239F-DD45-9717-0E32E2D095DD}">
      <dgm:prSet/>
      <dgm:spPr/>
      <dgm:t>
        <a:bodyPr/>
        <a:lstStyle/>
        <a:p>
          <a:endParaRPr lang="en-US"/>
        </a:p>
      </dgm:t>
    </dgm:pt>
    <dgm:pt modelId="{5EAB6E86-794E-AB44-AE8E-B70D52DF85E6}" type="sibTrans" cxnId="{E9F0A2F6-239F-DD45-9717-0E32E2D095DD}">
      <dgm:prSet/>
      <dgm:spPr/>
      <dgm:t>
        <a:bodyPr/>
        <a:lstStyle/>
        <a:p>
          <a:endParaRPr lang="en-US"/>
        </a:p>
      </dgm:t>
    </dgm:pt>
    <dgm:pt modelId="{E9B72205-A934-FB4D-AFCD-137E7B6F8F93}">
      <dgm:prSet phldrT="[Text]" custT="1"/>
      <dgm:spPr/>
      <dgm:t>
        <a:bodyPr/>
        <a:lstStyle/>
        <a:p>
          <a:pPr rtl="0"/>
          <a:r>
            <a:rPr lang="en-US" sz="1500" b="1" dirty="0" err="1"/>
            <a:t>Kerja</a:t>
          </a:r>
          <a:endParaRPr lang="en-US" sz="1500" b="1" dirty="0"/>
        </a:p>
      </dgm:t>
    </dgm:pt>
    <dgm:pt modelId="{0B010016-1EAF-384F-9685-8572DDDCF94E}" type="parTrans" cxnId="{E2538FD4-9E55-D84E-9ED4-6ABC8ADE8260}">
      <dgm:prSet/>
      <dgm:spPr/>
      <dgm:t>
        <a:bodyPr/>
        <a:lstStyle/>
        <a:p>
          <a:endParaRPr lang="en-US"/>
        </a:p>
      </dgm:t>
    </dgm:pt>
    <dgm:pt modelId="{0A16DBC3-2D3E-9C41-9400-4A07A3896833}" type="sibTrans" cxnId="{E2538FD4-9E55-D84E-9ED4-6ABC8ADE8260}">
      <dgm:prSet/>
      <dgm:spPr/>
      <dgm:t>
        <a:bodyPr/>
        <a:lstStyle/>
        <a:p>
          <a:endParaRPr lang="en-US"/>
        </a:p>
      </dgm:t>
    </dgm:pt>
    <dgm:pt modelId="{27287235-A2B0-3345-98F2-4CEC576A29E1}">
      <dgm:prSet phldrT="[Text]" custT="1"/>
      <dgm:spPr/>
      <dgm:t>
        <a:bodyPr/>
        <a:lstStyle/>
        <a:p>
          <a:pPr rtl="0"/>
          <a:r>
            <a:rPr lang="en-US" sz="1500" b="1"/>
            <a:t>Keluarga</a:t>
          </a:r>
          <a:endParaRPr lang="en-US" sz="1500" b="1" dirty="0"/>
        </a:p>
      </dgm:t>
    </dgm:pt>
    <dgm:pt modelId="{B20CF36D-CED9-B34E-B0A3-1C5FEC1A554D}" type="parTrans" cxnId="{DFA0D1A0-7C14-A34B-882E-39695F64FB03}">
      <dgm:prSet/>
      <dgm:spPr/>
      <dgm:t>
        <a:bodyPr/>
        <a:lstStyle/>
        <a:p>
          <a:endParaRPr lang="en-US"/>
        </a:p>
      </dgm:t>
    </dgm:pt>
    <dgm:pt modelId="{64840669-9384-3940-8A0B-05121401A264}" type="sibTrans" cxnId="{DFA0D1A0-7C14-A34B-882E-39695F64FB03}">
      <dgm:prSet/>
      <dgm:spPr/>
      <dgm:t>
        <a:bodyPr/>
        <a:lstStyle/>
        <a:p>
          <a:endParaRPr lang="en-US"/>
        </a:p>
      </dgm:t>
    </dgm:pt>
    <dgm:pt modelId="{A36B1E9A-40EA-DA4B-B7F7-427D9A53819A}" type="pres">
      <dgm:prSet presAssocID="{7FA47554-961E-7244-BDB5-6C6FC6990C16}" presName="theList" presStyleCnt="0">
        <dgm:presLayoutVars>
          <dgm:dir/>
          <dgm:animLvl val="lvl"/>
          <dgm:resizeHandles val="exact"/>
        </dgm:presLayoutVars>
      </dgm:prSet>
      <dgm:spPr/>
    </dgm:pt>
    <dgm:pt modelId="{FCD16AE7-9A2B-9D46-AEC9-91747EAE040C}" type="pres">
      <dgm:prSet presAssocID="{B0E08EC0-1B13-DB47-A440-C1109A73AF6B}" presName="compNode" presStyleCnt="0"/>
      <dgm:spPr/>
    </dgm:pt>
    <dgm:pt modelId="{DEAED1FE-EB37-6C4D-9D61-CCD8888AAC10}" type="pres">
      <dgm:prSet presAssocID="{B0E08EC0-1B13-DB47-A440-C1109A73AF6B}" presName="noGeometry" presStyleCnt="0"/>
      <dgm:spPr/>
    </dgm:pt>
    <dgm:pt modelId="{B97A62C8-C121-0B42-9790-28DF4F4B63BE}" type="pres">
      <dgm:prSet presAssocID="{B0E08EC0-1B13-DB47-A440-C1109A73AF6B}" presName="childTextVisible" presStyleLbl="bgAccFollowNode1" presStyleIdx="0" presStyleCnt="4">
        <dgm:presLayoutVars>
          <dgm:bulletEnabled val="1"/>
        </dgm:presLayoutVars>
      </dgm:prSet>
      <dgm:spPr/>
    </dgm:pt>
    <dgm:pt modelId="{9EBD4FED-7CBE-9B4B-A146-8987AEAE654C}" type="pres">
      <dgm:prSet presAssocID="{B0E08EC0-1B13-DB47-A440-C1109A73AF6B}" presName="childTextHidden" presStyleLbl="bgAccFollowNode1" presStyleIdx="0" presStyleCnt="4"/>
      <dgm:spPr/>
    </dgm:pt>
    <dgm:pt modelId="{42DE5E6F-0B4D-2543-B8CE-EA687CF94BA9}" type="pres">
      <dgm:prSet presAssocID="{B0E08EC0-1B13-DB47-A440-C1109A73AF6B}" presName="parentText" presStyleLbl="node1" presStyleIdx="0" presStyleCnt="4">
        <dgm:presLayoutVars>
          <dgm:chMax val="1"/>
          <dgm:bulletEnabled val="1"/>
        </dgm:presLayoutVars>
      </dgm:prSet>
      <dgm:spPr/>
    </dgm:pt>
    <dgm:pt modelId="{93B0A2AD-1DA7-F54D-BA3B-382A3F759F1E}" type="pres">
      <dgm:prSet presAssocID="{B0E08EC0-1B13-DB47-A440-C1109A73AF6B}" presName="aSpace" presStyleCnt="0"/>
      <dgm:spPr/>
    </dgm:pt>
    <dgm:pt modelId="{D54AE442-A530-0E4C-9729-99FB45619A0C}" type="pres">
      <dgm:prSet presAssocID="{D595760A-38C5-F74C-9D92-AD9778D12664}" presName="compNode" presStyleCnt="0"/>
      <dgm:spPr/>
    </dgm:pt>
    <dgm:pt modelId="{F6BD04B7-69E8-C446-A065-A87B598F51D8}" type="pres">
      <dgm:prSet presAssocID="{D595760A-38C5-F74C-9D92-AD9778D12664}" presName="noGeometry" presStyleCnt="0"/>
      <dgm:spPr/>
    </dgm:pt>
    <dgm:pt modelId="{C8F4B449-2A99-F04A-BA65-2D96C4DA6E0C}" type="pres">
      <dgm:prSet presAssocID="{D595760A-38C5-F74C-9D92-AD9778D12664}" presName="childTextVisible" presStyleLbl="bgAccFollowNode1" presStyleIdx="1" presStyleCnt="4">
        <dgm:presLayoutVars>
          <dgm:bulletEnabled val="1"/>
        </dgm:presLayoutVars>
      </dgm:prSet>
      <dgm:spPr/>
    </dgm:pt>
    <dgm:pt modelId="{9CBD9ED7-3402-1C44-8B12-0F62D5270129}" type="pres">
      <dgm:prSet presAssocID="{D595760A-38C5-F74C-9D92-AD9778D12664}" presName="childTextHidden" presStyleLbl="bgAccFollowNode1" presStyleIdx="1" presStyleCnt="4"/>
      <dgm:spPr/>
    </dgm:pt>
    <dgm:pt modelId="{32B593FA-A451-BC4C-92E3-AAC938F0E1A5}" type="pres">
      <dgm:prSet presAssocID="{D595760A-38C5-F74C-9D92-AD9778D12664}" presName="parentText" presStyleLbl="node1" presStyleIdx="1" presStyleCnt="4">
        <dgm:presLayoutVars>
          <dgm:chMax val="1"/>
          <dgm:bulletEnabled val="1"/>
        </dgm:presLayoutVars>
      </dgm:prSet>
      <dgm:spPr/>
    </dgm:pt>
    <dgm:pt modelId="{D5AEEB10-3B41-764E-B2A4-464BB397FEE5}" type="pres">
      <dgm:prSet presAssocID="{D595760A-38C5-F74C-9D92-AD9778D12664}" presName="aSpace" presStyleCnt="0"/>
      <dgm:spPr/>
    </dgm:pt>
    <dgm:pt modelId="{376F1D25-CEA2-584C-B844-003A4ECEF027}" type="pres">
      <dgm:prSet presAssocID="{E9B72205-A934-FB4D-AFCD-137E7B6F8F93}" presName="compNode" presStyleCnt="0"/>
      <dgm:spPr/>
    </dgm:pt>
    <dgm:pt modelId="{097A6CE8-53FA-0240-AFE8-5D733A05BDD7}" type="pres">
      <dgm:prSet presAssocID="{E9B72205-A934-FB4D-AFCD-137E7B6F8F93}" presName="noGeometry" presStyleCnt="0"/>
      <dgm:spPr/>
    </dgm:pt>
    <dgm:pt modelId="{A5FEBD2D-20E2-3747-A018-9C1386CC7C5E}" type="pres">
      <dgm:prSet presAssocID="{E9B72205-A934-FB4D-AFCD-137E7B6F8F93}" presName="childTextVisible" presStyleLbl="bgAccFollowNode1" presStyleIdx="2" presStyleCnt="4">
        <dgm:presLayoutVars>
          <dgm:bulletEnabled val="1"/>
        </dgm:presLayoutVars>
      </dgm:prSet>
      <dgm:spPr/>
    </dgm:pt>
    <dgm:pt modelId="{D03372CB-BE94-484A-9E58-8A46828972F2}" type="pres">
      <dgm:prSet presAssocID="{E9B72205-A934-FB4D-AFCD-137E7B6F8F93}" presName="childTextHidden" presStyleLbl="bgAccFollowNode1" presStyleIdx="2" presStyleCnt="4"/>
      <dgm:spPr/>
    </dgm:pt>
    <dgm:pt modelId="{407616A3-821F-FC4E-A750-3149861A9B87}" type="pres">
      <dgm:prSet presAssocID="{E9B72205-A934-FB4D-AFCD-137E7B6F8F93}" presName="parentText" presStyleLbl="node1" presStyleIdx="2" presStyleCnt="4">
        <dgm:presLayoutVars>
          <dgm:chMax val="1"/>
          <dgm:bulletEnabled val="1"/>
        </dgm:presLayoutVars>
      </dgm:prSet>
      <dgm:spPr/>
    </dgm:pt>
    <dgm:pt modelId="{8277F640-A8B1-624A-BEDE-2F5828889806}" type="pres">
      <dgm:prSet presAssocID="{E9B72205-A934-FB4D-AFCD-137E7B6F8F93}" presName="aSpace" presStyleCnt="0"/>
      <dgm:spPr/>
    </dgm:pt>
    <dgm:pt modelId="{FCD7FBBE-5A69-2C4F-A086-2945C4CA181C}" type="pres">
      <dgm:prSet presAssocID="{27287235-A2B0-3345-98F2-4CEC576A29E1}" presName="compNode" presStyleCnt="0"/>
      <dgm:spPr/>
    </dgm:pt>
    <dgm:pt modelId="{47EE04A6-AD04-894A-8B56-F8F7EA4DA177}" type="pres">
      <dgm:prSet presAssocID="{27287235-A2B0-3345-98F2-4CEC576A29E1}" presName="noGeometry" presStyleCnt="0"/>
      <dgm:spPr/>
    </dgm:pt>
    <dgm:pt modelId="{2F6CEC65-73D2-AD4A-9236-0AA041332DB6}" type="pres">
      <dgm:prSet presAssocID="{27287235-A2B0-3345-98F2-4CEC576A29E1}" presName="childTextVisible" presStyleLbl="bgAccFollowNode1" presStyleIdx="3" presStyleCnt="4">
        <dgm:presLayoutVars>
          <dgm:bulletEnabled val="1"/>
        </dgm:presLayoutVars>
      </dgm:prSet>
      <dgm:spPr/>
    </dgm:pt>
    <dgm:pt modelId="{FDE89A07-406D-6444-8050-1A9B2D952B21}" type="pres">
      <dgm:prSet presAssocID="{27287235-A2B0-3345-98F2-4CEC576A29E1}" presName="childTextHidden" presStyleLbl="bgAccFollowNode1" presStyleIdx="3" presStyleCnt="4"/>
      <dgm:spPr/>
    </dgm:pt>
    <dgm:pt modelId="{864868AD-2A8D-894F-AC96-B62D52A83E3A}" type="pres">
      <dgm:prSet presAssocID="{27287235-A2B0-3345-98F2-4CEC576A29E1}" presName="parentText" presStyleLbl="node1" presStyleIdx="3" presStyleCnt="4">
        <dgm:presLayoutVars>
          <dgm:chMax val="1"/>
          <dgm:bulletEnabled val="1"/>
        </dgm:presLayoutVars>
      </dgm:prSet>
      <dgm:spPr/>
    </dgm:pt>
  </dgm:ptLst>
  <dgm:cxnLst>
    <dgm:cxn modelId="{72D76A12-E7F7-CC4E-BCF1-7E645B5CC87E}" srcId="{7FA47554-961E-7244-BDB5-6C6FC6990C16}" destId="{B0E08EC0-1B13-DB47-A440-C1109A73AF6B}" srcOrd="0" destOrd="0" parTransId="{B8987DD3-E00C-864D-B4B3-C795D2908E85}" sibTransId="{5E96A78D-9700-F249-8B99-4D99018CFBDE}"/>
    <dgm:cxn modelId="{52C7D363-E163-F542-B3DD-627321372FD5}" type="presOf" srcId="{7FA47554-961E-7244-BDB5-6C6FC6990C16}" destId="{A36B1E9A-40EA-DA4B-B7F7-427D9A53819A}" srcOrd="0" destOrd="0" presId="urn:microsoft.com/office/officeart/2005/8/layout/hProcess6"/>
    <dgm:cxn modelId="{CA363369-9F22-6D4F-9C72-C638919DAC57}" type="presOf" srcId="{E9B72205-A934-FB4D-AFCD-137E7B6F8F93}" destId="{407616A3-821F-FC4E-A750-3149861A9B87}" srcOrd="0" destOrd="0" presId="urn:microsoft.com/office/officeart/2005/8/layout/hProcess6"/>
    <dgm:cxn modelId="{CE40676D-6095-FD42-8D04-CBFBAD8D6EA4}" type="presOf" srcId="{D595760A-38C5-F74C-9D92-AD9778D12664}" destId="{32B593FA-A451-BC4C-92E3-AAC938F0E1A5}" srcOrd="0" destOrd="0" presId="urn:microsoft.com/office/officeart/2005/8/layout/hProcess6"/>
    <dgm:cxn modelId="{DFA0D1A0-7C14-A34B-882E-39695F64FB03}" srcId="{7FA47554-961E-7244-BDB5-6C6FC6990C16}" destId="{27287235-A2B0-3345-98F2-4CEC576A29E1}" srcOrd="3" destOrd="0" parTransId="{B20CF36D-CED9-B34E-B0A3-1C5FEC1A554D}" sibTransId="{64840669-9384-3940-8A0B-05121401A264}"/>
    <dgm:cxn modelId="{239CCEB4-7D42-494A-8C8E-D5185295BD2E}" type="presOf" srcId="{27287235-A2B0-3345-98F2-4CEC576A29E1}" destId="{864868AD-2A8D-894F-AC96-B62D52A83E3A}" srcOrd="0" destOrd="0" presId="urn:microsoft.com/office/officeart/2005/8/layout/hProcess6"/>
    <dgm:cxn modelId="{E2538FD4-9E55-D84E-9ED4-6ABC8ADE8260}" srcId="{7FA47554-961E-7244-BDB5-6C6FC6990C16}" destId="{E9B72205-A934-FB4D-AFCD-137E7B6F8F93}" srcOrd="2" destOrd="0" parTransId="{0B010016-1EAF-384F-9685-8572DDDCF94E}" sibTransId="{0A16DBC3-2D3E-9C41-9400-4A07A3896833}"/>
    <dgm:cxn modelId="{B826A2F3-100C-F040-B026-276F213FD9AD}" type="presOf" srcId="{B0E08EC0-1B13-DB47-A440-C1109A73AF6B}" destId="{42DE5E6F-0B4D-2543-B8CE-EA687CF94BA9}" srcOrd="0" destOrd="0" presId="urn:microsoft.com/office/officeart/2005/8/layout/hProcess6"/>
    <dgm:cxn modelId="{E9F0A2F6-239F-DD45-9717-0E32E2D095DD}" srcId="{7FA47554-961E-7244-BDB5-6C6FC6990C16}" destId="{D595760A-38C5-F74C-9D92-AD9778D12664}" srcOrd="1" destOrd="0" parTransId="{529411B3-176E-254C-9577-A2D84DE0C3BB}" sibTransId="{5EAB6E86-794E-AB44-AE8E-B70D52DF85E6}"/>
    <dgm:cxn modelId="{1B5808E1-CBFF-8940-A067-F0BCDFA2266F}" type="presParOf" srcId="{A36B1E9A-40EA-DA4B-B7F7-427D9A53819A}" destId="{FCD16AE7-9A2B-9D46-AEC9-91747EAE040C}" srcOrd="0" destOrd="0" presId="urn:microsoft.com/office/officeart/2005/8/layout/hProcess6"/>
    <dgm:cxn modelId="{5BB68259-FE27-DE44-92B0-BD4D15B8B7BA}" type="presParOf" srcId="{FCD16AE7-9A2B-9D46-AEC9-91747EAE040C}" destId="{DEAED1FE-EB37-6C4D-9D61-CCD8888AAC10}" srcOrd="0" destOrd="0" presId="urn:microsoft.com/office/officeart/2005/8/layout/hProcess6"/>
    <dgm:cxn modelId="{19D6BE97-5377-8942-BE72-CAA9BB658CC8}" type="presParOf" srcId="{FCD16AE7-9A2B-9D46-AEC9-91747EAE040C}" destId="{B97A62C8-C121-0B42-9790-28DF4F4B63BE}" srcOrd="1" destOrd="0" presId="urn:microsoft.com/office/officeart/2005/8/layout/hProcess6"/>
    <dgm:cxn modelId="{05C9DCD9-88B3-1E41-81D4-E85DFA917AAB}" type="presParOf" srcId="{FCD16AE7-9A2B-9D46-AEC9-91747EAE040C}" destId="{9EBD4FED-7CBE-9B4B-A146-8987AEAE654C}" srcOrd="2" destOrd="0" presId="urn:microsoft.com/office/officeart/2005/8/layout/hProcess6"/>
    <dgm:cxn modelId="{C5331B02-3A6F-C14C-A73F-3BCF8F6B940C}" type="presParOf" srcId="{FCD16AE7-9A2B-9D46-AEC9-91747EAE040C}" destId="{42DE5E6F-0B4D-2543-B8CE-EA687CF94BA9}" srcOrd="3" destOrd="0" presId="urn:microsoft.com/office/officeart/2005/8/layout/hProcess6"/>
    <dgm:cxn modelId="{BE749AD9-0F4D-4844-84A2-30B614FCBC46}" type="presParOf" srcId="{A36B1E9A-40EA-DA4B-B7F7-427D9A53819A}" destId="{93B0A2AD-1DA7-F54D-BA3B-382A3F759F1E}" srcOrd="1" destOrd="0" presId="urn:microsoft.com/office/officeart/2005/8/layout/hProcess6"/>
    <dgm:cxn modelId="{D7A14D2E-02E8-5147-B63B-50D28FA2A5A1}" type="presParOf" srcId="{A36B1E9A-40EA-DA4B-B7F7-427D9A53819A}" destId="{D54AE442-A530-0E4C-9729-99FB45619A0C}" srcOrd="2" destOrd="0" presId="urn:microsoft.com/office/officeart/2005/8/layout/hProcess6"/>
    <dgm:cxn modelId="{75E8F4B5-1427-784D-B433-F5FAF2A84BCF}" type="presParOf" srcId="{D54AE442-A530-0E4C-9729-99FB45619A0C}" destId="{F6BD04B7-69E8-C446-A065-A87B598F51D8}" srcOrd="0" destOrd="0" presId="urn:microsoft.com/office/officeart/2005/8/layout/hProcess6"/>
    <dgm:cxn modelId="{F5D765AF-AAB8-164E-A0E8-2A62884BF982}" type="presParOf" srcId="{D54AE442-A530-0E4C-9729-99FB45619A0C}" destId="{C8F4B449-2A99-F04A-BA65-2D96C4DA6E0C}" srcOrd="1" destOrd="0" presId="urn:microsoft.com/office/officeart/2005/8/layout/hProcess6"/>
    <dgm:cxn modelId="{196FC357-F664-1B47-A0CC-E5E7C256C042}" type="presParOf" srcId="{D54AE442-A530-0E4C-9729-99FB45619A0C}" destId="{9CBD9ED7-3402-1C44-8B12-0F62D5270129}" srcOrd="2" destOrd="0" presId="urn:microsoft.com/office/officeart/2005/8/layout/hProcess6"/>
    <dgm:cxn modelId="{5066856B-7878-3345-8676-54BCE0D77461}" type="presParOf" srcId="{D54AE442-A530-0E4C-9729-99FB45619A0C}" destId="{32B593FA-A451-BC4C-92E3-AAC938F0E1A5}" srcOrd="3" destOrd="0" presId="urn:microsoft.com/office/officeart/2005/8/layout/hProcess6"/>
    <dgm:cxn modelId="{6E63CB3D-C981-9B4D-8953-483706FD1838}" type="presParOf" srcId="{A36B1E9A-40EA-DA4B-B7F7-427D9A53819A}" destId="{D5AEEB10-3B41-764E-B2A4-464BB397FEE5}" srcOrd="3" destOrd="0" presId="urn:microsoft.com/office/officeart/2005/8/layout/hProcess6"/>
    <dgm:cxn modelId="{24402905-6207-6B47-8EA9-DF6B5E42430A}" type="presParOf" srcId="{A36B1E9A-40EA-DA4B-B7F7-427D9A53819A}" destId="{376F1D25-CEA2-584C-B844-003A4ECEF027}" srcOrd="4" destOrd="0" presId="urn:microsoft.com/office/officeart/2005/8/layout/hProcess6"/>
    <dgm:cxn modelId="{6C93A790-EAEF-5349-9AB8-F37BC451E058}" type="presParOf" srcId="{376F1D25-CEA2-584C-B844-003A4ECEF027}" destId="{097A6CE8-53FA-0240-AFE8-5D733A05BDD7}" srcOrd="0" destOrd="0" presId="urn:microsoft.com/office/officeart/2005/8/layout/hProcess6"/>
    <dgm:cxn modelId="{7382D992-8D47-CA43-9B15-5D561290E2F1}" type="presParOf" srcId="{376F1D25-CEA2-584C-B844-003A4ECEF027}" destId="{A5FEBD2D-20E2-3747-A018-9C1386CC7C5E}" srcOrd="1" destOrd="0" presId="urn:microsoft.com/office/officeart/2005/8/layout/hProcess6"/>
    <dgm:cxn modelId="{20205272-C866-6046-A90D-84BCA00FD203}" type="presParOf" srcId="{376F1D25-CEA2-584C-B844-003A4ECEF027}" destId="{D03372CB-BE94-484A-9E58-8A46828972F2}" srcOrd="2" destOrd="0" presId="urn:microsoft.com/office/officeart/2005/8/layout/hProcess6"/>
    <dgm:cxn modelId="{59165960-54B8-1445-9483-A04270399FCB}" type="presParOf" srcId="{376F1D25-CEA2-584C-B844-003A4ECEF027}" destId="{407616A3-821F-FC4E-A750-3149861A9B87}" srcOrd="3" destOrd="0" presId="urn:microsoft.com/office/officeart/2005/8/layout/hProcess6"/>
    <dgm:cxn modelId="{20AEE3BA-B787-0043-BA43-9C305CE2018D}" type="presParOf" srcId="{A36B1E9A-40EA-DA4B-B7F7-427D9A53819A}" destId="{8277F640-A8B1-624A-BEDE-2F5828889806}" srcOrd="5" destOrd="0" presId="urn:microsoft.com/office/officeart/2005/8/layout/hProcess6"/>
    <dgm:cxn modelId="{1A611AA8-BC79-0942-B67A-9F14CC218ED6}" type="presParOf" srcId="{A36B1E9A-40EA-DA4B-B7F7-427D9A53819A}" destId="{FCD7FBBE-5A69-2C4F-A086-2945C4CA181C}" srcOrd="6" destOrd="0" presId="urn:microsoft.com/office/officeart/2005/8/layout/hProcess6"/>
    <dgm:cxn modelId="{F7FCFC98-B8B0-FE4F-9351-D5D2BFF4C752}" type="presParOf" srcId="{FCD7FBBE-5A69-2C4F-A086-2945C4CA181C}" destId="{47EE04A6-AD04-894A-8B56-F8F7EA4DA177}" srcOrd="0" destOrd="0" presId="urn:microsoft.com/office/officeart/2005/8/layout/hProcess6"/>
    <dgm:cxn modelId="{07F67F4F-1391-6748-8E02-3B23AAEB6661}" type="presParOf" srcId="{FCD7FBBE-5A69-2C4F-A086-2945C4CA181C}" destId="{2F6CEC65-73D2-AD4A-9236-0AA041332DB6}" srcOrd="1" destOrd="0" presId="urn:microsoft.com/office/officeart/2005/8/layout/hProcess6"/>
    <dgm:cxn modelId="{0C266759-CFF0-654D-B2DB-7242CD150F47}" type="presParOf" srcId="{FCD7FBBE-5A69-2C4F-A086-2945C4CA181C}" destId="{FDE89A07-406D-6444-8050-1A9B2D952B21}" srcOrd="2" destOrd="0" presId="urn:microsoft.com/office/officeart/2005/8/layout/hProcess6"/>
    <dgm:cxn modelId="{F4807FDA-529A-4441-9B77-01CB9FC9DFEF}" type="presParOf" srcId="{FCD7FBBE-5A69-2C4F-A086-2945C4CA181C}" destId="{864868AD-2A8D-894F-AC96-B62D52A83E3A}"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9233D1-B5D1-9443-B01F-E03E70051387}" type="doc">
      <dgm:prSet loTypeId="urn:microsoft.com/office/officeart/2008/layout/VerticalCurvedList" loCatId="" qsTypeId="urn:microsoft.com/office/officeart/2005/8/quickstyle/3d2" qsCatId="3D" csTypeId="urn:microsoft.com/office/officeart/2005/8/colors/colorful1" csCatId="colorful" phldr="1"/>
      <dgm:spPr/>
      <dgm:t>
        <a:bodyPr/>
        <a:lstStyle/>
        <a:p>
          <a:endParaRPr lang="en-US"/>
        </a:p>
      </dgm:t>
    </dgm:pt>
    <dgm:pt modelId="{E52EF087-CD8B-C543-A390-8B416E70289F}">
      <dgm:prSet phldrT="[Text]"/>
      <dgm:spPr/>
      <dgm:t>
        <a:bodyPr/>
        <a:lstStyle/>
        <a:p>
          <a:r>
            <a:rPr lang="en-US" dirty="0" err="1"/>
            <a:t>Nikmat</a:t>
          </a:r>
          <a:r>
            <a:rPr lang="en-US" dirty="0"/>
            <a:t> dan </a:t>
          </a:r>
          <a:r>
            <a:rPr lang="en-US" dirty="0" err="1"/>
            <a:t>Ujian</a:t>
          </a:r>
          <a:endParaRPr lang="en-US" dirty="0"/>
        </a:p>
      </dgm:t>
    </dgm:pt>
    <dgm:pt modelId="{D9B46990-1466-824F-B81A-C1099DEEEEDD}" type="parTrans" cxnId="{54E240FF-D130-1641-A075-E99A1880D262}">
      <dgm:prSet/>
      <dgm:spPr/>
      <dgm:t>
        <a:bodyPr/>
        <a:lstStyle/>
        <a:p>
          <a:endParaRPr lang="en-US"/>
        </a:p>
      </dgm:t>
    </dgm:pt>
    <dgm:pt modelId="{F9BBEFD9-035F-F448-8F0B-92BC17154FDA}" type="sibTrans" cxnId="{54E240FF-D130-1641-A075-E99A1880D262}">
      <dgm:prSet/>
      <dgm:spPr/>
      <dgm:t>
        <a:bodyPr/>
        <a:lstStyle/>
        <a:p>
          <a:endParaRPr lang="en-US"/>
        </a:p>
      </dgm:t>
    </dgm:pt>
    <dgm:pt modelId="{EC47CDBD-3881-6C4F-9353-43D988368545}">
      <dgm:prSet phldrT="[Text]"/>
      <dgm:spPr/>
      <dgm:t>
        <a:bodyPr/>
        <a:lstStyle/>
        <a:p>
          <a:r>
            <a:rPr lang="en-US" dirty="0" err="1"/>
            <a:t>Sehat</a:t>
          </a:r>
          <a:r>
            <a:rPr lang="en-US" dirty="0"/>
            <a:t> dan </a:t>
          </a:r>
          <a:r>
            <a:rPr lang="en-US" dirty="0" err="1"/>
            <a:t>Sakit</a:t>
          </a:r>
          <a:endParaRPr lang="en-US" dirty="0"/>
        </a:p>
      </dgm:t>
    </dgm:pt>
    <dgm:pt modelId="{B99145F7-EB69-D945-82FC-7F8662562A84}" type="parTrans" cxnId="{1023D0E7-2E31-384D-84A2-4D21E969B11F}">
      <dgm:prSet/>
      <dgm:spPr/>
      <dgm:t>
        <a:bodyPr/>
        <a:lstStyle/>
        <a:p>
          <a:endParaRPr lang="en-US"/>
        </a:p>
      </dgm:t>
    </dgm:pt>
    <dgm:pt modelId="{AA78B8B0-1CA7-424B-B5E3-40C759D74687}" type="sibTrans" cxnId="{1023D0E7-2E31-384D-84A2-4D21E969B11F}">
      <dgm:prSet/>
      <dgm:spPr/>
      <dgm:t>
        <a:bodyPr/>
        <a:lstStyle/>
        <a:p>
          <a:endParaRPr lang="en-US"/>
        </a:p>
      </dgm:t>
    </dgm:pt>
    <dgm:pt modelId="{FD32D325-C356-8A47-BC21-5E7E69F9FFB6}">
      <dgm:prSet phldrT="[Text]"/>
      <dgm:spPr/>
      <dgm:t>
        <a:bodyPr/>
        <a:lstStyle/>
        <a:p>
          <a:r>
            <a:rPr lang="en-US" dirty="0"/>
            <a:t>Kaya dan Miskin</a:t>
          </a:r>
        </a:p>
      </dgm:t>
    </dgm:pt>
    <dgm:pt modelId="{7EB80E30-17F9-294D-9C91-8B3F004CD13A}" type="parTrans" cxnId="{F1525D9F-8F3D-B74D-840C-CB2F836E2324}">
      <dgm:prSet/>
      <dgm:spPr/>
      <dgm:t>
        <a:bodyPr/>
        <a:lstStyle/>
        <a:p>
          <a:endParaRPr lang="en-US"/>
        </a:p>
      </dgm:t>
    </dgm:pt>
    <dgm:pt modelId="{AC70B707-F456-B24C-BA9E-A49D6CBD8D0D}" type="sibTrans" cxnId="{F1525D9F-8F3D-B74D-840C-CB2F836E2324}">
      <dgm:prSet/>
      <dgm:spPr/>
      <dgm:t>
        <a:bodyPr/>
        <a:lstStyle/>
        <a:p>
          <a:endParaRPr lang="en-US"/>
        </a:p>
      </dgm:t>
    </dgm:pt>
    <dgm:pt modelId="{D055B411-29DC-EA47-8AA2-58EA7604AF81}">
      <dgm:prSet phldrT="[Text]"/>
      <dgm:spPr/>
      <dgm:t>
        <a:bodyPr/>
        <a:lstStyle/>
        <a:p>
          <a:r>
            <a:rPr lang="en-US" dirty="0"/>
            <a:t>Bahagia dan </a:t>
          </a:r>
          <a:r>
            <a:rPr lang="en-US" dirty="0" err="1"/>
            <a:t>Sedih</a:t>
          </a:r>
          <a:endParaRPr lang="en-US" dirty="0"/>
        </a:p>
      </dgm:t>
    </dgm:pt>
    <dgm:pt modelId="{D008C5B6-BBAB-7944-85F5-7FA94914F548}" type="parTrans" cxnId="{6CFE7373-80E5-E747-ABE3-6A5F72A261C6}">
      <dgm:prSet/>
      <dgm:spPr/>
      <dgm:t>
        <a:bodyPr/>
        <a:lstStyle/>
        <a:p>
          <a:endParaRPr lang="en-US"/>
        </a:p>
      </dgm:t>
    </dgm:pt>
    <dgm:pt modelId="{AE817999-BB7E-234A-A36B-67FED1C8F207}" type="sibTrans" cxnId="{6CFE7373-80E5-E747-ABE3-6A5F72A261C6}">
      <dgm:prSet/>
      <dgm:spPr/>
      <dgm:t>
        <a:bodyPr/>
        <a:lstStyle/>
        <a:p>
          <a:endParaRPr lang="en-US"/>
        </a:p>
      </dgm:t>
    </dgm:pt>
    <dgm:pt modelId="{44D63F53-FA5F-0A43-9646-AB0E0CC58147}" type="pres">
      <dgm:prSet presAssocID="{A49233D1-B5D1-9443-B01F-E03E70051387}" presName="Name0" presStyleCnt="0">
        <dgm:presLayoutVars>
          <dgm:chMax val="7"/>
          <dgm:chPref val="7"/>
          <dgm:dir/>
        </dgm:presLayoutVars>
      </dgm:prSet>
      <dgm:spPr/>
    </dgm:pt>
    <dgm:pt modelId="{5B659AEF-86EE-7849-8E9A-F1ACB2030A54}" type="pres">
      <dgm:prSet presAssocID="{A49233D1-B5D1-9443-B01F-E03E70051387}" presName="Name1" presStyleCnt="0"/>
      <dgm:spPr/>
    </dgm:pt>
    <dgm:pt modelId="{1F5E26D8-C2DE-C244-A6DB-60CA5972F86F}" type="pres">
      <dgm:prSet presAssocID="{A49233D1-B5D1-9443-B01F-E03E70051387}" presName="cycle" presStyleCnt="0"/>
      <dgm:spPr/>
    </dgm:pt>
    <dgm:pt modelId="{073FE12C-FAB7-9C48-A439-1893477D2225}" type="pres">
      <dgm:prSet presAssocID="{A49233D1-B5D1-9443-B01F-E03E70051387}" presName="srcNode" presStyleLbl="node1" presStyleIdx="0" presStyleCnt="4"/>
      <dgm:spPr/>
    </dgm:pt>
    <dgm:pt modelId="{A7D25163-5DEA-5A46-828A-F7A252CB9AED}" type="pres">
      <dgm:prSet presAssocID="{A49233D1-B5D1-9443-B01F-E03E70051387}" presName="conn" presStyleLbl="parChTrans1D2" presStyleIdx="0" presStyleCnt="1"/>
      <dgm:spPr/>
    </dgm:pt>
    <dgm:pt modelId="{DE6129C3-8B8E-5D49-95BD-B6BFEB115A5E}" type="pres">
      <dgm:prSet presAssocID="{A49233D1-B5D1-9443-B01F-E03E70051387}" presName="extraNode" presStyleLbl="node1" presStyleIdx="0" presStyleCnt="4"/>
      <dgm:spPr/>
    </dgm:pt>
    <dgm:pt modelId="{F29F7020-5795-E941-964E-C7BC29137648}" type="pres">
      <dgm:prSet presAssocID="{A49233D1-B5D1-9443-B01F-E03E70051387}" presName="dstNode" presStyleLbl="node1" presStyleIdx="0" presStyleCnt="4"/>
      <dgm:spPr/>
    </dgm:pt>
    <dgm:pt modelId="{F5B0B262-14DF-8A48-8346-62DC2AFBC30B}" type="pres">
      <dgm:prSet presAssocID="{E52EF087-CD8B-C543-A390-8B416E70289F}" presName="text_1" presStyleLbl="node1" presStyleIdx="0" presStyleCnt="4">
        <dgm:presLayoutVars>
          <dgm:bulletEnabled val="1"/>
        </dgm:presLayoutVars>
      </dgm:prSet>
      <dgm:spPr/>
    </dgm:pt>
    <dgm:pt modelId="{44493C1B-1AA3-4645-8C28-E69F94599987}" type="pres">
      <dgm:prSet presAssocID="{E52EF087-CD8B-C543-A390-8B416E70289F}" presName="accent_1" presStyleCnt="0"/>
      <dgm:spPr/>
    </dgm:pt>
    <dgm:pt modelId="{19EB999C-2CF9-C741-81D5-D033E8E1133D}" type="pres">
      <dgm:prSet presAssocID="{E52EF087-CD8B-C543-A390-8B416E70289F}" presName="accentRepeatNode" presStyleLbl="solidFgAcc1" presStyleIdx="0" presStyleCnt="4"/>
      <dgm:spPr/>
    </dgm:pt>
    <dgm:pt modelId="{B6F7D344-DFDE-AB4F-A968-1BBD3F55A47E}" type="pres">
      <dgm:prSet presAssocID="{EC47CDBD-3881-6C4F-9353-43D988368545}" presName="text_2" presStyleLbl="node1" presStyleIdx="1" presStyleCnt="4">
        <dgm:presLayoutVars>
          <dgm:bulletEnabled val="1"/>
        </dgm:presLayoutVars>
      </dgm:prSet>
      <dgm:spPr/>
    </dgm:pt>
    <dgm:pt modelId="{FC3E0F47-F4FB-9F42-A56C-DCC031A2819D}" type="pres">
      <dgm:prSet presAssocID="{EC47CDBD-3881-6C4F-9353-43D988368545}" presName="accent_2" presStyleCnt="0"/>
      <dgm:spPr/>
    </dgm:pt>
    <dgm:pt modelId="{0BF84937-96E0-7944-8B46-D438FE9CF535}" type="pres">
      <dgm:prSet presAssocID="{EC47CDBD-3881-6C4F-9353-43D988368545}" presName="accentRepeatNode" presStyleLbl="solidFgAcc1" presStyleIdx="1" presStyleCnt="4"/>
      <dgm:spPr/>
    </dgm:pt>
    <dgm:pt modelId="{DA0A9C1E-E116-AE4F-B80E-205427B54037}" type="pres">
      <dgm:prSet presAssocID="{FD32D325-C356-8A47-BC21-5E7E69F9FFB6}" presName="text_3" presStyleLbl="node1" presStyleIdx="2" presStyleCnt="4">
        <dgm:presLayoutVars>
          <dgm:bulletEnabled val="1"/>
        </dgm:presLayoutVars>
      </dgm:prSet>
      <dgm:spPr/>
    </dgm:pt>
    <dgm:pt modelId="{A4307A33-F075-7645-9808-5BC5E3BBCD86}" type="pres">
      <dgm:prSet presAssocID="{FD32D325-C356-8A47-BC21-5E7E69F9FFB6}" presName="accent_3" presStyleCnt="0"/>
      <dgm:spPr/>
    </dgm:pt>
    <dgm:pt modelId="{8DDBC4D1-ACF4-5646-8556-B57559E5B4EF}" type="pres">
      <dgm:prSet presAssocID="{FD32D325-C356-8A47-BC21-5E7E69F9FFB6}" presName="accentRepeatNode" presStyleLbl="solidFgAcc1" presStyleIdx="2" presStyleCnt="4"/>
      <dgm:spPr/>
    </dgm:pt>
    <dgm:pt modelId="{F8623FD1-172A-C34B-B51B-AEC06EA076E2}" type="pres">
      <dgm:prSet presAssocID="{D055B411-29DC-EA47-8AA2-58EA7604AF81}" presName="text_4" presStyleLbl="node1" presStyleIdx="3" presStyleCnt="4">
        <dgm:presLayoutVars>
          <dgm:bulletEnabled val="1"/>
        </dgm:presLayoutVars>
      </dgm:prSet>
      <dgm:spPr/>
    </dgm:pt>
    <dgm:pt modelId="{8E51EDDA-190C-FC42-9EF9-5869085F250F}" type="pres">
      <dgm:prSet presAssocID="{D055B411-29DC-EA47-8AA2-58EA7604AF81}" presName="accent_4" presStyleCnt="0"/>
      <dgm:spPr/>
    </dgm:pt>
    <dgm:pt modelId="{8767131A-149F-9F4B-B310-CC0654FB114D}" type="pres">
      <dgm:prSet presAssocID="{D055B411-29DC-EA47-8AA2-58EA7604AF81}" presName="accentRepeatNode" presStyleLbl="solidFgAcc1" presStyleIdx="3" presStyleCnt="4"/>
      <dgm:spPr/>
    </dgm:pt>
  </dgm:ptLst>
  <dgm:cxnLst>
    <dgm:cxn modelId="{0E856A06-E994-0A4A-BB35-20BB49166BB2}" type="presOf" srcId="{FD32D325-C356-8A47-BC21-5E7E69F9FFB6}" destId="{DA0A9C1E-E116-AE4F-B80E-205427B54037}" srcOrd="0" destOrd="0" presId="urn:microsoft.com/office/officeart/2008/layout/VerticalCurvedList"/>
    <dgm:cxn modelId="{E768151F-6E31-924A-9955-B73D56F1F259}" type="presOf" srcId="{A49233D1-B5D1-9443-B01F-E03E70051387}" destId="{44D63F53-FA5F-0A43-9646-AB0E0CC58147}" srcOrd="0" destOrd="0" presId="urn:microsoft.com/office/officeart/2008/layout/VerticalCurvedList"/>
    <dgm:cxn modelId="{6CFE7373-80E5-E747-ABE3-6A5F72A261C6}" srcId="{A49233D1-B5D1-9443-B01F-E03E70051387}" destId="{D055B411-29DC-EA47-8AA2-58EA7604AF81}" srcOrd="3" destOrd="0" parTransId="{D008C5B6-BBAB-7944-85F5-7FA94914F548}" sibTransId="{AE817999-BB7E-234A-A36B-67FED1C8F207}"/>
    <dgm:cxn modelId="{F1525D9F-8F3D-B74D-840C-CB2F836E2324}" srcId="{A49233D1-B5D1-9443-B01F-E03E70051387}" destId="{FD32D325-C356-8A47-BC21-5E7E69F9FFB6}" srcOrd="2" destOrd="0" parTransId="{7EB80E30-17F9-294D-9C91-8B3F004CD13A}" sibTransId="{AC70B707-F456-B24C-BA9E-A49D6CBD8D0D}"/>
    <dgm:cxn modelId="{735866A5-8BDA-3A47-80FC-7AA278837527}" type="presOf" srcId="{D055B411-29DC-EA47-8AA2-58EA7604AF81}" destId="{F8623FD1-172A-C34B-B51B-AEC06EA076E2}" srcOrd="0" destOrd="0" presId="urn:microsoft.com/office/officeart/2008/layout/VerticalCurvedList"/>
    <dgm:cxn modelId="{2D2E53C8-EBC4-5941-B9E0-70E4D9181D38}" type="presOf" srcId="{F9BBEFD9-035F-F448-8F0B-92BC17154FDA}" destId="{A7D25163-5DEA-5A46-828A-F7A252CB9AED}" srcOrd="0" destOrd="0" presId="urn:microsoft.com/office/officeart/2008/layout/VerticalCurvedList"/>
    <dgm:cxn modelId="{1023D0E7-2E31-384D-84A2-4D21E969B11F}" srcId="{A49233D1-B5D1-9443-B01F-E03E70051387}" destId="{EC47CDBD-3881-6C4F-9353-43D988368545}" srcOrd="1" destOrd="0" parTransId="{B99145F7-EB69-D945-82FC-7F8662562A84}" sibTransId="{AA78B8B0-1CA7-424B-B5E3-40C759D74687}"/>
    <dgm:cxn modelId="{948014EB-A146-9044-8C1E-9D7CCA0F62F8}" type="presOf" srcId="{E52EF087-CD8B-C543-A390-8B416E70289F}" destId="{F5B0B262-14DF-8A48-8346-62DC2AFBC30B}" srcOrd="0" destOrd="0" presId="urn:microsoft.com/office/officeart/2008/layout/VerticalCurvedList"/>
    <dgm:cxn modelId="{729B23F7-A6AF-D04C-8C20-00C795067E6D}" type="presOf" srcId="{EC47CDBD-3881-6C4F-9353-43D988368545}" destId="{B6F7D344-DFDE-AB4F-A968-1BBD3F55A47E}" srcOrd="0" destOrd="0" presId="urn:microsoft.com/office/officeart/2008/layout/VerticalCurvedList"/>
    <dgm:cxn modelId="{54E240FF-D130-1641-A075-E99A1880D262}" srcId="{A49233D1-B5D1-9443-B01F-E03E70051387}" destId="{E52EF087-CD8B-C543-A390-8B416E70289F}" srcOrd="0" destOrd="0" parTransId="{D9B46990-1466-824F-B81A-C1099DEEEEDD}" sibTransId="{F9BBEFD9-035F-F448-8F0B-92BC17154FDA}"/>
    <dgm:cxn modelId="{4CE5D1E2-B077-6E4F-AA3B-939129D23027}" type="presParOf" srcId="{44D63F53-FA5F-0A43-9646-AB0E0CC58147}" destId="{5B659AEF-86EE-7849-8E9A-F1ACB2030A54}" srcOrd="0" destOrd="0" presId="urn:microsoft.com/office/officeart/2008/layout/VerticalCurvedList"/>
    <dgm:cxn modelId="{615DA9E4-63BF-3A48-9BC3-C21267C17FAA}" type="presParOf" srcId="{5B659AEF-86EE-7849-8E9A-F1ACB2030A54}" destId="{1F5E26D8-C2DE-C244-A6DB-60CA5972F86F}" srcOrd="0" destOrd="0" presId="urn:microsoft.com/office/officeart/2008/layout/VerticalCurvedList"/>
    <dgm:cxn modelId="{5368061C-4EAA-9A4D-9696-6A56F1960AAE}" type="presParOf" srcId="{1F5E26D8-C2DE-C244-A6DB-60CA5972F86F}" destId="{073FE12C-FAB7-9C48-A439-1893477D2225}" srcOrd="0" destOrd="0" presId="urn:microsoft.com/office/officeart/2008/layout/VerticalCurvedList"/>
    <dgm:cxn modelId="{C9A153E9-15D6-354E-A10E-38F72ABD77AD}" type="presParOf" srcId="{1F5E26D8-C2DE-C244-A6DB-60CA5972F86F}" destId="{A7D25163-5DEA-5A46-828A-F7A252CB9AED}" srcOrd="1" destOrd="0" presId="urn:microsoft.com/office/officeart/2008/layout/VerticalCurvedList"/>
    <dgm:cxn modelId="{8EB3D52B-866C-DA4D-B0C0-74862E32CA20}" type="presParOf" srcId="{1F5E26D8-C2DE-C244-A6DB-60CA5972F86F}" destId="{DE6129C3-8B8E-5D49-95BD-B6BFEB115A5E}" srcOrd="2" destOrd="0" presId="urn:microsoft.com/office/officeart/2008/layout/VerticalCurvedList"/>
    <dgm:cxn modelId="{90DDFE16-1B15-A447-8885-5771D2F7E12B}" type="presParOf" srcId="{1F5E26D8-C2DE-C244-A6DB-60CA5972F86F}" destId="{F29F7020-5795-E941-964E-C7BC29137648}" srcOrd="3" destOrd="0" presId="urn:microsoft.com/office/officeart/2008/layout/VerticalCurvedList"/>
    <dgm:cxn modelId="{F1EEEC76-6FC0-934F-81F1-2CE9B40A37DB}" type="presParOf" srcId="{5B659AEF-86EE-7849-8E9A-F1ACB2030A54}" destId="{F5B0B262-14DF-8A48-8346-62DC2AFBC30B}" srcOrd="1" destOrd="0" presId="urn:microsoft.com/office/officeart/2008/layout/VerticalCurvedList"/>
    <dgm:cxn modelId="{5C4DB02B-8B71-CA44-870F-D1F182325110}" type="presParOf" srcId="{5B659AEF-86EE-7849-8E9A-F1ACB2030A54}" destId="{44493C1B-1AA3-4645-8C28-E69F94599987}" srcOrd="2" destOrd="0" presId="urn:microsoft.com/office/officeart/2008/layout/VerticalCurvedList"/>
    <dgm:cxn modelId="{A5A3F4E5-3502-E24D-85EA-7D99C29F3AF1}" type="presParOf" srcId="{44493C1B-1AA3-4645-8C28-E69F94599987}" destId="{19EB999C-2CF9-C741-81D5-D033E8E1133D}" srcOrd="0" destOrd="0" presId="urn:microsoft.com/office/officeart/2008/layout/VerticalCurvedList"/>
    <dgm:cxn modelId="{25AD6292-0F2C-AD40-8E88-73232073CBEB}" type="presParOf" srcId="{5B659AEF-86EE-7849-8E9A-F1ACB2030A54}" destId="{B6F7D344-DFDE-AB4F-A968-1BBD3F55A47E}" srcOrd="3" destOrd="0" presId="urn:microsoft.com/office/officeart/2008/layout/VerticalCurvedList"/>
    <dgm:cxn modelId="{E06315C4-C245-8E44-898F-CE914AE12327}" type="presParOf" srcId="{5B659AEF-86EE-7849-8E9A-F1ACB2030A54}" destId="{FC3E0F47-F4FB-9F42-A56C-DCC031A2819D}" srcOrd="4" destOrd="0" presId="urn:microsoft.com/office/officeart/2008/layout/VerticalCurvedList"/>
    <dgm:cxn modelId="{A1E7C91A-1A7C-AB44-BCD1-22BD952680B4}" type="presParOf" srcId="{FC3E0F47-F4FB-9F42-A56C-DCC031A2819D}" destId="{0BF84937-96E0-7944-8B46-D438FE9CF535}" srcOrd="0" destOrd="0" presId="urn:microsoft.com/office/officeart/2008/layout/VerticalCurvedList"/>
    <dgm:cxn modelId="{94AB5C6D-23C0-BD4E-829D-905E302FD5D1}" type="presParOf" srcId="{5B659AEF-86EE-7849-8E9A-F1ACB2030A54}" destId="{DA0A9C1E-E116-AE4F-B80E-205427B54037}" srcOrd="5" destOrd="0" presId="urn:microsoft.com/office/officeart/2008/layout/VerticalCurvedList"/>
    <dgm:cxn modelId="{5EE2D783-1BEC-BD4F-8261-B8707A198752}" type="presParOf" srcId="{5B659AEF-86EE-7849-8E9A-F1ACB2030A54}" destId="{A4307A33-F075-7645-9808-5BC5E3BBCD86}" srcOrd="6" destOrd="0" presId="urn:microsoft.com/office/officeart/2008/layout/VerticalCurvedList"/>
    <dgm:cxn modelId="{03FE6E26-1006-F444-A755-F4EBCDE017CD}" type="presParOf" srcId="{A4307A33-F075-7645-9808-5BC5E3BBCD86}" destId="{8DDBC4D1-ACF4-5646-8556-B57559E5B4EF}" srcOrd="0" destOrd="0" presId="urn:microsoft.com/office/officeart/2008/layout/VerticalCurvedList"/>
    <dgm:cxn modelId="{548C369A-FA45-3F49-898F-C426019239A5}" type="presParOf" srcId="{5B659AEF-86EE-7849-8E9A-F1ACB2030A54}" destId="{F8623FD1-172A-C34B-B51B-AEC06EA076E2}" srcOrd="7" destOrd="0" presId="urn:microsoft.com/office/officeart/2008/layout/VerticalCurvedList"/>
    <dgm:cxn modelId="{F6B0AE36-7343-584E-9927-F0C1309D2A3B}" type="presParOf" srcId="{5B659AEF-86EE-7849-8E9A-F1ACB2030A54}" destId="{8E51EDDA-190C-FC42-9EF9-5869085F250F}" srcOrd="8" destOrd="0" presId="urn:microsoft.com/office/officeart/2008/layout/VerticalCurvedList"/>
    <dgm:cxn modelId="{8632FAE7-94DC-6241-9B31-80E882C52C19}" type="presParOf" srcId="{8E51EDDA-190C-FC42-9EF9-5869085F250F}" destId="{8767131A-149F-9F4B-B310-CC0654FB114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C21B1D-6550-3B48-A816-990FBE921851}" type="doc">
      <dgm:prSet loTypeId="urn:microsoft.com/office/officeart/2005/8/layout/arrow3" loCatId="" qsTypeId="urn:microsoft.com/office/officeart/2005/8/quickstyle/3d7" qsCatId="3D" csTypeId="urn:microsoft.com/office/officeart/2005/8/colors/colorful2" csCatId="colorful" phldr="1"/>
      <dgm:spPr/>
      <dgm:t>
        <a:bodyPr/>
        <a:lstStyle/>
        <a:p>
          <a:endParaRPr lang="en-US"/>
        </a:p>
      </dgm:t>
    </dgm:pt>
    <dgm:pt modelId="{97EDCF38-DCB0-BB47-9EA9-C2EC1593EF00}">
      <dgm:prSet phldrT="[Text]"/>
      <dgm:spPr/>
      <dgm:t>
        <a:bodyPr/>
        <a:lstStyle/>
        <a:p>
          <a:pPr rtl="0"/>
          <a:r>
            <a:rPr lang="en-US" dirty="0"/>
            <a:t>Ibadah</a:t>
          </a:r>
        </a:p>
      </dgm:t>
    </dgm:pt>
    <dgm:pt modelId="{77C40377-08F8-CF4C-BF3F-957D9A7A201B}" type="parTrans" cxnId="{E061963B-C104-1640-9EE5-E11FEF589756}">
      <dgm:prSet/>
      <dgm:spPr/>
      <dgm:t>
        <a:bodyPr/>
        <a:lstStyle/>
        <a:p>
          <a:endParaRPr lang="en-US"/>
        </a:p>
      </dgm:t>
    </dgm:pt>
    <dgm:pt modelId="{8B844F59-BF28-B547-A2B7-3858A1CD1471}" type="sibTrans" cxnId="{E061963B-C104-1640-9EE5-E11FEF589756}">
      <dgm:prSet/>
      <dgm:spPr/>
      <dgm:t>
        <a:bodyPr/>
        <a:lstStyle/>
        <a:p>
          <a:endParaRPr lang="en-US"/>
        </a:p>
      </dgm:t>
    </dgm:pt>
    <dgm:pt modelId="{E5ADBA02-7CCD-294C-9D46-C0F94062D808}">
      <dgm:prSet phldrT="[Text]"/>
      <dgm:spPr/>
      <dgm:t>
        <a:bodyPr/>
        <a:lstStyle/>
        <a:p>
          <a:pPr rtl="0"/>
          <a:r>
            <a:rPr lang="en-US" dirty="0"/>
            <a:t>Beban </a:t>
          </a:r>
          <a:r>
            <a:rPr lang="en-US" dirty="0" err="1"/>
            <a:t>Hidup</a:t>
          </a:r>
          <a:endParaRPr lang="en-US" dirty="0"/>
        </a:p>
      </dgm:t>
    </dgm:pt>
    <dgm:pt modelId="{2A56806B-620C-5643-875D-929DFB6AEAE7}" type="parTrans" cxnId="{2FF69002-3746-6F41-9F5A-781389762129}">
      <dgm:prSet/>
      <dgm:spPr/>
      <dgm:t>
        <a:bodyPr/>
        <a:lstStyle/>
        <a:p>
          <a:endParaRPr lang="en-US"/>
        </a:p>
      </dgm:t>
    </dgm:pt>
    <dgm:pt modelId="{C8E73F46-4A65-7C4A-8FCE-65282A346D26}" type="sibTrans" cxnId="{2FF69002-3746-6F41-9F5A-781389762129}">
      <dgm:prSet/>
      <dgm:spPr/>
      <dgm:t>
        <a:bodyPr/>
        <a:lstStyle/>
        <a:p>
          <a:endParaRPr lang="en-US"/>
        </a:p>
      </dgm:t>
    </dgm:pt>
    <dgm:pt modelId="{84EDE63E-18E3-3942-91D2-DB2B81A08068}" type="pres">
      <dgm:prSet presAssocID="{AEC21B1D-6550-3B48-A816-990FBE921851}" presName="compositeShape" presStyleCnt="0">
        <dgm:presLayoutVars>
          <dgm:chMax val="2"/>
          <dgm:dir/>
          <dgm:resizeHandles val="exact"/>
        </dgm:presLayoutVars>
      </dgm:prSet>
      <dgm:spPr/>
    </dgm:pt>
    <dgm:pt modelId="{D3B8F235-42E5-5B44-B8FC-D82B69DB99CB}" type="pres">
      <dgm:prSet presAssocID="{AEC21B1D-6550-3B48-A816-990FBE921851}" presName="divider" presStyleLbl="fgShp" presStyleIdx="0" presStyleCnt="1"/>
      <dgm:spPr/>
    </dgm:pt>
    <dgm:pt modelId="{8EFDC17C-AC41-2D43-AD6A-3722487C2057}" type="pres">
      <dgm:prSet presAssocID="{97EDCF38-DCB0-BB47-9EA9-C2EC1593EF00}" presName="downArrow" presStyleLbl="node1" presStyleIdx="0" presStyleCnt="2"/>
      <dgm:spPr/>
    </dgm:pt>
    <dgm:pt modelId="{D4B54C10-3D8F-984C-BA41-BD025ECE84D4}" type="pres">
      <dgm:prSet presAssocID="{97EDCF38-DCB0-BB47-9EA9-C2EC1593EF00}" presName="downArrowText" presStyleLbl="revTx" presStyleIdx="0" presStyleCnt="2">
        <dgm:presLayoutVars>
          <dgm:bulletEnabled val="1"/>
        </dgm:presLayoutVars>
      </dgm:prSet>
      <dgm:spPr/>
    </dgm:pt>
    <dgm:pt modelId="{ACA388BB-7C0C-6A4F-BA18-740DFA1ADD4E}" type="pres">
      <dgm:prSet presAssocID="{E5ADBA02-7CCD-294C-9D46-C0F94062D808}" presName="upArrow" presStyleLbl="node1" presStyleIdx="1" presStyleCnt="2"/>
      <dgm:spPr/>
    </dgm:pt>
    <dgm:pt modelId="{B45BF5ED-ECC1-8146-AA75-064E2ABDC182}" type="pres">
      <dgm:prSet presAssocID="{E5ADBA02-7CCD-294C-9D46-C0F94062D808}" presName="upArrowText" presStyleLbl="revTx" presStyleIdx="1" presStyleCnt="2">
        <dgm:presLayoutVars>
          <dgm:bulletEnabled val="1"/>
        </dgm:presLayoutVars>
      </dgm:prSet>
      <dgm:spPr/>
    </dgm:pt>
  </dgm:ptLst>
  <dgm:cxnLst>
    <dgm:cxn modelId="{2FF69002-3746-6F41-9F5A-781389762129}" srcId="{AEC21B1D-6550-3B48-A816-990FBE921851}" destId="{E5ADBA02-7CCD-294C-9D46-C0F94062D808}" srcOrd="1" destOrd="0" parTransId="{2A56806B-620C-5643-875D-929DFB6AEAE7}" sibTransId="{C8E73F46-4A65-7C4A-8FCE-65282A346D26}"/>
    <dgm:cxn modelId="{670A0C19-14AB-AE41-BCE3-01C065A83F68}" type="presOf" srcId="{97EDCF38-DCB0-BB47-9EA9-C2EC1593EF00}" destId="{D4B54C10-3D8F-984C-BA41-BD025ECE84D4}" srcOrd="0" destOrd="0" presId="urn:microsoft.com/office/officeart/2005/8/layout/arrow3"/>
    <dgm:cxn modelId="{E061963B-C104-1640-9EE5-E11FEF589756}" srcId="{AEC21B1D-6550-3B48-A816-990FBE921851}" destId="{97EDCF38-DCB0-BB47-9EA9-C2EC1593EF00}" srcOrd="0" destOrd="0" parTransId="{77C40377-08F8-CF4C-BF3F-957D9A7A201B}" sibTransId="{8B844F59-BF28-B547-A2B7-3858A1CD1471}"/>
    <dgm:cxn modelId="{290CBA99-D90E-4C41-8495-D546BB2C59AA}" type="presOf" srcId="{E5ADBA02-7CCD-294C-9D46-C0F94062D808}" destId="{B45BF5ED-ECC1-8146-AA75-064E2ABDC182}" srcOrd="0" destOrd="0" presId="urn:microsoft.com/office/officeart/2005/8/layout/arrow3"/>
    <dgm:cxn modelId="{AE514ABF-3234-4F40-9E25-3AE9B96A2E49}" type="presOf" srcId="{AEC21B1D-6550-3B48-A816-990FBE921851}" destId="{84EDE63E-18E3-3942-91D2-DB2B81A08068}" srcOrd="0" destOrd="0" presId="urn:microsoft.com/office/officeart/2005/8/layout/arrow3"/>
    <dgm:cxn modelId="{37A10F39-F0E5-9446-9222-68EFDD35938C}" type="presParOf" srcId="{84EDE63E-18E3-3942-91D2-DB2B81A08068}" destId="{D3B8F235-42E5-5B44-B8FC-D82B69DB99CB}" srcOrd="0" destOrd="0" presId="urn:microsoft.com/office/officeart/2005/8/layout/arrow3"/>
    <dgm:cxn modelId="{42C6DAD9-A8A5-DB47-98AE-EFD2E4BDEFF1}" type="presParOf" srcId="{84EDE63E-18E3-3942-91D2-DB2B81A08068}" destId="{8EFDC17C-AC41-2D43-AD6A-3722487C2057}" srcOrd="1" destOrd="0" presId="urn:microsoft.com/office/officeart/2005/8/layout/arrow3"/>
    <dgm:cxn modelId="{D0CEAED9-3C9C-7D4E-9E94-C3E43130BE29}" type="presParOf" srcId="{84EDE63E-18E3-3942-91D2-DB2B81A08068}" destId="{D4B54C10-3D8F-984C-BA41-BD025ECE84D4}" srcOrd="2" destOrd="0" presId="urn:microsoft.com/office/officeart/2005/8/layout/arrow3"/>
    <dgm:cxn modelId="{295CDA98-4A1C-754C-A243-C08EBB27F39A}" type="presParOf" srcId="{84EDE63E-18E3-3942-91D2-DB2B81A08068}" destId="{ACA388BB-7C0C-6A4F-BA18-740DFA1ADD4E}" srcOrd="3" destOrd="0" presId="urn:microsoft.com/office/officeart/2005/8/layout/arrow3"/>
    <dgm:cxn modelId="{C2B3FAEB-32EE-604F-932A-72A353710C5B}" type="presParOf" srcId="{84EDE63E-18E3-3942-91D2-DB2B81A08068}" destId="{B45BF5ED-ECC1-8146-AA75-064E2ABDC182}"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F1ACE-97A3-9C49-80BC-F05B43C0921C}">
      <dsp:nvSpPr>
        <dsp:cNvPr id="0" name=""/>
        <dsp:cNvSpPr/>
      </dsp:nvSpPr>
      <dsp:spPr>
        <a:xfrm>
          <a:off x="4593000" y="2020143"/>
          <a:ext cx="110085" cy="11008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BBAE5B3-F4F9-A34E-837F-595E3DA09FC1}">
      <dsp:nvSpPr>
        <dsp:cNvPr id="0" name=""/>
        <dsp:cNvSpPr/>
      </dsp:nvSpPr>
      <dsp:spPr>
        <a:xfrm>
          <a:off x="4496565" y="2174684"/>
          <a:ext cx="110085" cy="110085"/>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9CC621-5197-6442-A9AD-F7CC165C28A1}">
      <dsp:nvSpPr>
        <dsp:cNvPr id="0" name=""/>
        <dsp:cNvSpPr/>
      </dsp:nvSpPr>
      <dsp:spPr>
        <a:xfrm>
          <a:off x="4381636" y="2308484"/>
          <a:ext cx="110085" cy="110085"/>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4E505AC-4895-CF4B-8644-FF26202A4AA1}">
      <dsp:nvSpPr>
        <dsp:cNvPr id="0" name=""/>
        <dsp:cNvSpPr/>
      </dsp:nvSpPr>
      <dsp:spPr>
        <a:xfrm>
          <a:off x="4519023" y="464795"/>
          <a:ext cx="110085" cy="110085"/>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9C9FAAE-0976-5042-97F9-FDAF1F3E3661}">
      <dsp:nvSpPr>
        <dsp:cNvPr id="0" name=""/>
        <dsp:cNvSpPr/>
      </dsp:nvSpPr>
      <dsp:spPr>
        <a:xfrm>
          <a:off x="4666097" y="377153"/>
          <a:ext cx="110085" cy="110085"/>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5F10DBB-0948-744D-8979-91D4C7A12992}">
      <dsp:nvSpPr>
        <dsp:cNvPr id="0" name=""/>
        <dsp:cNvSpPr/>
      </dsp:nvSpPr>
      <dsp:spPr>
        <a:xfrm>
          <a:off x="4812730" y="289512"/>
          <a:ext cx="110085" cy="110085"/>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86A4793-AF13-C64C-BF29-C2940773AF53}">
      <dsp:nvSpPr>
        <dsp:cNvPr id="0" name=""/>
        <dsp:cNvSpPr/>
      </dsp:nvSpPr>
      <dsp:spPr>
        <a:xfrm>
          <a:off x="4959364" y="377153"/>
          <a:ext cx="110085" cy="110085"/>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3C6F659-7FCD-4F4A-A309-5411521851F4}">
      <dsp:nvSpPr>
        <dsp:cNvPr id="0" name=""/>
        <dsp:cNvSpPr/>
      </dsp:nvSpPr>
      <dsp:spPr>
        <a:xfrm>
          <a:off x="5106438" y="464795"/>
          <a:ext cx="110085" cy="110085"/>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C18C27C-7530-3941-A15C-05A2DD28D8D9}">
      <dsp:nvSpPr>
        <dsp:cNvPr id="0" name=""/>
        <dsp:cNvSpPr/>
      </dsp:nvSpPr>
      <dsp:spPr>
        <a:xfrm>
          <a:off x="4812730" y="474436"/>
          <a:ext cx="110085" cy="110085"/>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ECCF89AE-B045-964E-8B3C-E110BD756D1C}">
      <dsp:nvSpPr>
        <dsp:cNvPr id="0" name=""/>
        <dsp:cNvSpPr/>
      </dsp:nvSpPr>
      <dsp:spPr>
        <a:xfrm>
          <a:off x="4812730" y="659360"/>
          <a:ext cx="110085" cy="110085"/>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A129F062-7DD8-E24F-A3A2-E9C36504D5F2}">
      <dsp:nvSpPr>
        <dsp:cNvPr id="0" name=""/>
        <dsp:cNvSpPr/>
      </dsp:nvSpPr>
      <dsp:spPr>
        <a:xfrm>
          <a:off x="3917077" y="2710587"/>
          <a:ext cx="2374318" cy="636862"/>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2564"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Iman</a:t>
          </a:r>
        </a:p>
      </dsp:txBody>
      <dsp:txXfrm>
        <a:off x="3948166" y="2741676"/>
        <a:ext cx="2312140" cy="574684"/>
      </dsp:txXfrm>
    </dsp:sp>
    <dsp:sp modelId="{D8DC3D7C-4960-1C40-A015-EF53AB2705B0}">
      <dsp:nvSpPr>
        <dsp:cNvPr id="0" name=""/>
        <dsp:cNvSpPr/>
      </dsp:nvSpPr>
      <dsp:spPr>
        <a:xfrm>
          <a:off x="3258767" y="2086579"/>
          <a:ext cx="1100852" cy="1100779"/>
        </a:xfrm>
        <a:prstGeom prst="ellipse">
          <a:avLst/>
        </a:prstGeom>
        <a:solidFill>
          <a:schemeClr val="accent2">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52C7C540-879C-5D46-8883-73B5591C6A06}">
      <dsp:nvSpPr>
        <dsp:cNvPr id="0" name=""/>
        <dsp:cNvSpPr/>
      </dsp:nvSpPr>
      <dsp:spPr>
        <a:xfrm>
          <a:off x="4920614" y="1464907"/>
          <a:ext cx="2374318" cy="636862"/>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02564"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err="1"/>
            <a:t>Imun</a:t>
          </a:r>
          <a:endParaRPr lang="en-US" sz="2600" kern="1200" dirty="0"/>
        </a:p>
      </dsp:txBody>
      <dsp:txXfrm>
        <a:off x="4951703" y="1495996"/>
        <a:ext cx="2312140" cy="574684"/>
      </dsp:txXfrm>
    </dsp:sp>
    <dsp:sp modelId="{7EA946BE-A502-7B45-B6F6-D3F7217C5E78}">
      <dsp:nvSpPr>
        <dsp:cNvPr id="0" name=""/>
        <dsp:cNvSpPr/>
      </dsp:nvSpPr>
      <dsp:spPr>
        <a:xfrm>
          <a:off x="4262304" y="840898"/>
          <a:ext cx="1100852" cy="1100779"/>
        </a:xfrm>
        <a:prstGeom prst="ellipse">
          <a:avLst/>
        </a:prstGeom>
        <a:solidFill>
          <a:schemeClr val="accent3">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808DA-5BFD-4EAA-ADB0-CE4D804B2F79}">
      <dsp:nvSpPr>
        <dsp:cNvPr id="0" name=""/>
        <dsp:cNvSpPr/>
      </dsp:nvSpPr>
      <dsp:spPr>
        <a:xfrm>
          <a:off x="0" y="796735"/>
          <a:ext cx="5728344" cy="14708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FB5B8B-5196-4B08-89CD-9A5926E1A34C}">
      <dsp:nvSpPr>
        <dsp:cNvPr id="0" name=""/>
        <dsp:cNvSpPr/>
      </dsp:nvSpPr>
      <dsp:spPr>
        <a:xfrm>
          <a:off x="444946" y="1127687"/>
          <a:ext cx="808993" cy="8089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6A05E12-D088-4EC1-8DE2-5A5EA8B330DA}">
      <dsp:nvSpPr>
        <dsp:cNvPr id="0" name=""/>
        <dsp:cNvSpPr/>
      </dsp:nvSpPr>
      <dsp:spPr>
        <a:xfrm>
          <a:off x="1698886" y="796735"/>
          <a:ext cx="4029457" cy="147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70" tIns="155670" rIns="155670" bIns="155670" numCol="1" spcCol="1270" anchor="ctr" anchorCtr="0">
          <a:noAutofit/>
        </a:bodyPr>
        <a:lstStyle/>
        <a:p>
          <a:pPr marL="0" lvl="0" indent="0" algn="l" defTabSz="889000">
            <a:lnSpc>
              <a:spcPct val="90000"/>
            </a:lnSpc>
            <a:spcBef>
              <a:spcPct val="0"/>
            </a:spcBef>
            <a:spcAft>
              <a:spcPct val="35000"/>
            </a:spcAft>
            <a:buNone/>
          </a:pPr>
          <a:r>
            <a:rPr lang="en-US" sz="2000" kern="1200"/>
            <a:t>Iman dan Imun yang sihat dan kuat ditopang dengan ketaatan dan keshalihan amal.</a:t>
          </a:r>
        </a:p>
      </dsp:txBody>
      <dsp:txXfrm>
        <a:off x="1698886" y="796735"/>
        <a:ext cx="4029457" cy="1470897"/>
      </dsp:txXfrm>
    </dsp:sp>
    <dsp:sp modelId="{29D4A7BF-5D0E-4F77-9741-25689B5D3F4D}">
      <dsp:nvSpPr>
        <dsp:cNvPr id="0" name=""/>
        <dsp:cNvSpPr/>
      </dsp:nvSpPr>
      <dsp:spPr>
        <a:xfrm>
          <a:off x="0" y="2635357"/>
          <a:ext cx="5728344" cy="147089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4D7B69-09BA-4E95-9EC2-A857244BF1F1}">
      <dsp:nvSpPr>
        <dsp:cNvPr id="0" name=""/>
        <dsp:cNvSpPr/>
      </dsp:nvSpPr>
      <dsp:spPr>
        <a:xfrm>
          <a:off x="444946" y="2966308"/>
          <a:ext cx="808993" cy="8089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5E0EC07-1139-434F-BF78-6AD8F0C7A521}">
      <dsp:nvSpPr>
        <dsp:cNvPr id="0" name=""/>
        <dsp:cNvSpPr/>
      </dsp:nvSpPr>
      <dsp:spPr>
        <a:xfrm>
          <a:off x="1698886" y="2635357"/>
          <a:ext cx="4029457" cy="14708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5670" tIns="155670" rIns="155670" bIns="155670" numCol="1" spcCol="1270" anchor="ctr" anchorCtr="0">
          <a:noAutofit/>
        </a:bodyPr>
        <a:lstStyle/>
        <a:p>
          <a:pPr marL="0" lvl="0" indent="0" algn="l" defTabSz="889000">
            <a:lnSpc>
              <a:spcPct val="90000"/>
            </a:lnSpc>
            <a:spcBef>
              <a:spcPct val="0"/>
            </a:spcBef>
            <a:spcAft>
              <a:spcPct val="35000"/>
            </a:spcAft>
            <a:buNone/>
          </a:pPr>
          <a:r>
            <a:rPr lang="en-US" sz="2000" kern="1200"/>
            <a:t>Lemahnya iman dan imun disebabkan dosa yang tidak ditobatkan.</a:t>
          </a:r>
        </a:p>
      </dsp:txBody>
      <dsp:txXfrm>
        <a:off x="1698886" y="2635357"/>
        <a:ext cx="4029457" cy="1470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CC96E-AA9C-9C47-92ED-32EF540EF8A9}">
      <dsp:nvSpPr>
        <dsp:cNvPr id="0" name=""/>
        <dsp:cNvSpPr/>
      </dsp:nvSpPr>
      <dsp:spPr>
        <a:xfrm>
          <a:off x="597671" y="308"/>
          <a:ext cx="3593482" cy="3593482"/>
        </a:xfrm>
        <a:prstGeom prst="ellipse">
          <a:avLst/>
        </a:prstGeom>
        <a:solidFill>
          <a:schemeClr val="accent2">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Iman</a:t>
          </a:r>
        </a:p>
      </dsp:txBody>
      <dsp:txXfrm>
        <a:off x="1123924" y="526561"/>
        <a:ext cx="2540976" cy="2540976"/>
      </dsp:txXfrm>
    </dsp:sp>
    <dsp:sp modelId="{A253CC77-EDF3-6244-B5EB-5D2CFEDA9A76}">
      <dsp:nvSpPr>
        <dsp:cNvPr id="0" name=""/>
        <dsp:cNvSpPr/>
      </dsp:nvSpPr>
      <dsp:spPr>
        <a:xfrm rot="5400000">
          <a:off x="4487616" y="1320913"/>
          <a:ext cx="1257719" cy="952272"/>
        </a:xfrm>
        <a:prstGeom prst="triangle">
          <a:avLst/>
        </a:prstGeom>
        <a:solidFill>
          <a:schemeClr val="accent2">
            <a:hueOff val="0"/>
            <a:satOff val="0"/>
            <a:lumOff val="0"/>
            <a:alphaOff val="0"/>
          </a:schemeClr>
        </a:solidFill>
        <a:ln>
          <a:noFill/>
        </a:ln>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DEF781F-9327-164B-A704-1D5C92E3E4D1}">
      <dsp:nvSpPr>
        <dsp:cNvPr id="0" name=""/>
        <dsp:cNvSpPr/>
      </dsp:nvSpPr>
      <dsp:spPr>
        <a:xfrm>
          <a:off x="5987895" y="308"/>
          <a:ext cx="3593482" cy="3593482"/>
        </a:xfrm>
        <a:prstGeom prst="ellipse">
          <a:avLst/>
        </a:prstGeom>
        <a:solidFill>
          <a:schemeClr val="accent3">
            <a:hueOff val="0"/>
            <a:satOff val="0"/>
            <a:lumOff val="0"/>
            <a:alphaOff val="0"/>
          </a:schemeClr>
        </a:solidFill>
        <a:ln>
          <a:noFill/>
        </a:ln>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0">
            <a:lnSpc>
              <a:spcPct val="90000"/>
            </a:lnSpc>
            <a:spcBef>
              <a:spcPct val="0"/>
            </a:spcBef>
            <a:spcAft>
              <a:spcPct val="35000"/>
            </a:spcAft>
            <a:buNone/>
          </a:pPr>
          <a:r>
            <a:rPr lang="en-US" sz="6500" kern="1200" dirty="0" err="1"/>
            <a:t>Imun</a:t>
          </a:r>
          <a:endParaRPr lang="en-US" sz="6500" kern="1200" dirty="0"/>
        </a:p>
      </dsp:txBody>
      <dsp:txXfrm>
        <a:off x="6514148" y="526561"/>
        <a:ext cx="2540976" cy="25409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A8702-7D15-4F44-BC9C-C4A77EAE9165}">
      <dsp:nvSpPr>
        <dsp:cNvPr id="0" name=""/>
        <dsp:cNvSpPr/>
      </dsp:nvSpPr>
      <dsp:spPr>
        <a:xfrm>
          <a:off x="661041" y="650071"/>
          <a:ext cx="2624286" cy="2293956"/>
        </a:xfrm>
        <a:prstGeom prst="rightArrow">
          <a:avLst>
            <a:gd name="adj1" fmla="val 70000"/>
            <a:gd name="adj2" fmla="val 50000"/>
          </a:avLst>
        </a:prstGeom>
        <a:solidFill>
          <a:schemeClr val="accent5">
            <a:tint val="40000"/>
            <a:alpha val="90000"/>
            <a:hueOff val="0"/>
            <a:satOff val="0"/>
            <a:lumOff val="0"/>
            <a:alphaOff val="0"/>
          </a:schemeClr>
        </a:solidFill>
        <a:ln w="12700" cap="flat" cmpd="sng" algn="in">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t>Tauhid</a:t>
          </a:r>
        </a:p>
        <a:p>
          <a:pPr marL="171450" lvl="1" indent="-171450" algn="l" defTabSz="844550" rtl="0">
            <a:lnSpc>
              <a:spcPct val="90000"/>
            </a:lnSpc>
            <a:spcBef>
              <a:spcPct val="0"/>
            </a:spcBef>
            <a:spcAft>
              <a:spcPct val="15000"/>
            </a:spcAft>
            <a:buChar char="•"/>
          </a:pPr>
          <a:r>
            <a:rPr lang="en-US" sz="1900" kern="1200" dirty="0" err="1"/>
            <a:t>Keyakinan</a:t>
          </a:r>
          <a:endParaRPr lang="en-US" sz="1900" kern="1200" dirty="0"/>
        </a:p>
      </dsp:txBody>
      <dsp:txXfrm>
        <a:off x="1317113" y="994164"/>
        <a:ext cx="1279339" cy="1605770"/>
      </dsp:txXfrm>
    </dsp:sp>
    <dsp:sp modelId="{629F8555-93AF-0741-8A39-975E7C52DFB7}">
      <dsp:nvSpPr>
        <dsp:cNvPr id="0" name=""/>
        <dsp:cNvSpPr/>
      </dsp:nvSpPr>
      <dsp:spPr>
        <a:xfrm>
          <a:off x="4970" y="1140978"/>
          <a:ext cx="1312143" cy="1312143"/>
        </a:xfrm>
        <a:prstGeom prst="ellipse">
          <a:avLst/>
        </a:prstGeom>
        <a:solidFill>
          <a:schemeClr val="accent5">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Iman</a:t>
          </a:r>
        </a:p>
      </dsp:txBody>
      <dsp:txXfrm>
        <a:off x="197129" y="1333137"/>
        <a:ext cx="927825" cy="927825"/>
      </dsp:txXfrm>
    </dsp:sp>
    <dsp:sp modelId="{A3F98D2E-5A32-B14F-B363-5AFD513B7576}">
      <dsp:nvSpPr>
        <dsp:cNvPr id="0" name=""/>
        <dsp:cNvSpPr/>
      </dsp:nvSpPr>
      <dsp:spPr>
        <a:xfrm>
          <a:off x="4105417" y="650071"/>
          <a:ext cx="2624286" cy="2293956"/>
        </a:xfrm>
        <a:prstGeom prst="rightArrow">
          <a:avLst>
            <a:gd name="adj1" fmla="val 70000"/>
            <a:gd name="adj2" fmla="val 50000"/>
          </a:avLst>
        </a:prstGeom>
        <a:solidFill>
          <a:schemeClr val="accent5">
            <a:tint val="40000"/>
            <a:alpha val="90000"/>
            <a:hueOff val="9663709"/>
            <a:satOff val="-19238"/>
            <a:lumOff val="-2280"/>
            <a:alphaOff val="0"/>
          </a:schemeClr>
        </a:solidFill>
        <a:ln w="12700" cap="flat" cmpd="sng" algn="in">
          <a:solidFill>
            <a:schemeClr val="accent5">
              <a:tint val="40000"/>
              <a:alpha val="90000"/>
              <a:hueOff val="9663709"/>
              <a:satOff val="-19238"/>
              <a:lumOff val="-228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err="1"/>
            <a:t>Patuh</a:t>
          </a:r>
          <a:endParaRPr lang="en-US" sz="1900" kern="1200" dirty="0"/>
        </a:p>
        <a:p>
          <a:pPr marL="171450" lvl="1" indent="-171450" algn="l" defTabSz="844550" rtl="0">
            <a:lnSpc>
              <a:spcPct val="90000"/>
            </a:lnSpc>
            <a:spcBef>
              <a:spcPct val="0"/>
            </a:spcBef>
            <a:spcAft>
              <a:spcPct val="15000"/>
            </a:spcAft>
            <a:buChar char="•"/>
          </a:pPr>
          <a:r>
            <a:rPr lang="en-US" sz="1900" kern="1200" dirty="0" err="1"/>
            <a:t>Ikhlas</a:t>
          </a:r>
          <a:endParaRPr lang="en-US" sz="1900" kern="1200" dirty="0"/>
        </a:p>
      </dsp:txBody>
      <dsp:txXfrm>
        <a:off x="4761489" y="994164"/>
        <a:ext cx="1279339" cy="1605770"/>
      </dsp:txXfrm>
    </dsp:sp>
    <dsp:sp modelId="{79788A77-F781-424F-A6BA-D93B06D15F9A}">
      <dsp:nvSpPr>
        <dsp:cNvPr id="0" name=""/>
        <dsp:cNvSpPr/>
      </dsp:nvSpPr>
      <dsp:spPr>
        <a:xfrm>
          <a:off x="3449346" y="1140978"/>
          <a:ext cx="1312143" cy="1312143"/>
        </a:xfrm>
        <a:prstGeom prst="ellipse">
          <a:avLst/>
        </a:prstGeom>
        <a:solidFill>
          <a:schemeClr val="accent5">
            <a:hueOff val="9557340"/>
            <a:satOff val="-20419"/>
            <a:lumOff val="-852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a:t>Amal Ibadah</a:t>
          </a:r>
        </a:p>
      </dsp:txBody>
      <dsp:txXfrm>
        <a:off x="3641505" y="1333137"/>
        <a:ext cx="927825" cy="927825"/>
      </dsp:txXfrm>
    </dsp:sp>
    <dsp:sp modelId="{D615937C-9C25-FC43-96D9-809E087FD385}">
      <dsp:nvSpPr>
        <dsp:cNvPr id="0" name=""/>
        <dsp:cNvSpPr/>
      </dsp:nvSpPr>
      <dsp:spPr>
        <a:xfrm>
          <a:off x="7549793" y="650071"/>
          <a:ext cx="2624286" cy="2293956"/>
        </a:xfrm>
        <a:prstGeom prst="rightArrow">
          <a:avLst>
            <a:gd name="adj1" fmla="val 70000"/>
            <a:gd name="adj2" fmla="val 50000"/>
          </a:avLst>
        </a:prstGeom>
        <a:solidFill>
          <a:schemeClr val="accent5">
            <a:tint val="40000"/>
            <a:alpha val="90000"/>
            <a:hueOff val="19327418"/>
            <a:satOff val="-38476"/>
            <a:lumOff val="-4560"/>
            <a:alphaOff val="0"/>
          </a:schemeClr>
        </a:solidFill>
        <a:ln w="12700" cap="flat" cmpd="sng" algn="in">
          <a:solidFill>
            <a:schemeClr val="accent5">
              <a:tint val="40000"/>
              <a:alpha val="90000"/>
              <a:hueOff val="19327418"/>
              <a:satOff val="-38476"/>
              <a:lumOff val="-45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260" tIns="12065" rIns="24130"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err="1"/>
            <a:t>Batin</a:t>
          </a:r>
          <a:endParaRPr lang="en-US" sz="1900" kern="1200" dirty="0"/>
        </a:p>
        <a:p>
          <a:pPr marL="171450" lvl="1" indent="-171450" algn="l" defTabSz="844550" rtl="0">
            <a:lnSpc>
              <a:spcPct val="90000"/>
            </a:lnSpc>
            <a:spcBef>
              <a:spcPct val="0"/>
            </a:spcBef>
            <a:spcAft>
              <a:spcPct val="15000"/>
            </a:spcAft>
            <a:buChar char="•"/>
          </a:pPr>
          <a:r>
            <a:rPr lang="en-US" sz="1900" kern="1200" dirty="0"/>
            <a:t>Lahir</a:t>
          </a:r>
        </a:p>
      </dsp:txBody>
      <dsp:txXfrm>
        <a:off x="8205865" y="994164"/>
        <a:ext cx="1279339" cy="1605770"/>
      </dsp:txXfrm>
    </dsp:sp>
    <dsp:sp modelId="{BD5F36DE-74E5-F840-9C86-5604EAE91E3D}">
      <dsp:nvSpPr>
        <dsp:cNvPr id="0" name=""/>
        <dsp:cNvSpPr/>
      </dsp:nvSpPr>
      <dsp:spPr>
        <a:xfrm>
          <a:off x="6893721" y="1140978"/>
          <a:ext cx="1312143" cy="1312143"/>
        </a:xfrm>
        <a:prstGeom prst="ellipse">
          <a:avLst/>
        </a:prstGeom>
        <a:solidFill>
          <a:schemeClr val="accent5">
            <a:hueOff val="19114680"/>
            <a:satOff val="-40837"/>
            <a:lumOff val="-17059"/>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rtl="0">
            <a:lnSpc>
              <a:spcPct val="90000"/>
            </a:lnSpc>
            <a:spcBef>
              <a:spcPct val="0"/>
            </a:spcBef>
            <a:spcAft>
              <a:spcPct val="35000"/>
            </a:spcAft>
            <a:buNone/>
          </a:pPr>
          <a:r>
            <a:rPr lang="en-US" sz="1900" kern="1200" dirty="0" err="1"/>
            <a:t>Kebaikan</a:t>
          </a:r>
          <a:endParaRPr lang="en-US" sz="1900" kern="1200" dirty="0"/>
        </a:p>
      </dsp:txBody>
      <dsp:txXfrm>
        <a:off x="7085880" y="1333137"/>
        <a:ext cx="927825" cy="9278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EE580-20CA-7B4B-9EF5-22C87E252635}">
      <dsp:nvSpPr>
        <dsp:cNvPr id="0" name=""/>
        <dsp:cNvSpPr/>
      </dsp:nvSpPr>
      <dsp:spPr>
        <a:xfrm>
          <a:off x="3821593" y="398812"/>
          <a:ext cx="2040123" cy="204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rtl="0">
            <a:lnSpc>
              <a:spcPct val="90000"/>
            </a:lnSpc>
            <a:spcBef>
              <a:spcPct val="0"/>
            </a:spcBef>
            <a:spcAft>
              <a:spcPct val="35000"/>
            </a:spcAft>
            <a:buNone/>
          </a:pPr>
          <a:r>
            <a:rPr lang="en-US" sz="3900" kern="1200" dirty="0" err="1"/>
            <a:t>Dosa</a:t>
          </a:r>
          <a:endParaRPr lang="en-US" sz="3900" kern="1200" dirty="0"/>
        </a:p>
        <a:p>
          <a:pPr marL="285750" lvl="1" indent="-285750" algn="l" defTabSz="1333500" rtl="0">
            <a:lnSpc>
              <a:spcPct val="90000"/>
            </a:lnSpc>
            <a:spcBef>
              <a:spcPct val="0"/>
            </a:spcBef>
            <a:spcAft>
              <a:spcPct val="15000"/>
            </a:spcAft>
            <a:buChar char="•"/>
          </a:pPr>
          <a:r>
            <a:rPr lang="en-US" sz="3000" kern="1200" dirty="0"/>
            <a:t>Lahir</a:t>
          </a:r>
        </a:p>
        <a:p>
          <a:pPr marL="285750" lvl="1" indent="-285750" algn="l" defTabSz="1333500" rtl="0">
            <a:lnSpc>
              <a:spcPct val="90000"/>
            </a:lnSpc>
            <a:spcBef>
              <a:spcPct val="0"/>
            </a:spcBef>
            <a:spcAft>
              <a:spcPct val="15000"/>
            </a:spcAft>
            <a:buChar char="•"/>
          </a:pPr>
          <a:r>
            <a:rPr lang="en-US" sz="3000" kern="1200" dirty="0" err="1"/>
            <a:t>batin</a:t>
          </a:r>
          <a:endParaRPr lang="en-US" sz="3000" kern="1200" dirty="0"/>
        </a:p>
      </dsp:txBody>
      <dsp:txXfrm>
        <a:off x="3821593" y="398812"/>
        <a:ext cx="2040123" cy="2040123"/>
      </dsp:txXfrm>
    </dsp:sp>
    <dsp:sp modelId="{DD8955ED-C2D3-B540-B565-E204AAA6A2EC}">
      <dsp:nvSpPr>
        <dsp:cNvPr id="0" name=""/>
        <dsp:cNvSpPr/>
      </dsp:nvSpPr>
      <dsp:spPr>
        <a:xfrm>
          <a:off x="716918" y="-1841"/>
          <a:ext cx="4820912" cy="4820912"/>
        </a:xfrm>
        <a:prstGeom prst="circularArrow">
          <a:avLst>
            <a:gd name="adj1" fmla="val 8252"/>
            <a:gd name="adj2" fmla="val 576423"/>
            <a:gd name="adj3" fmla="val 2962454"/>
            <a:gd name="adj4" fmla="val 52661"/>
            <a:gd name="adj5" fmla="val 9627"/>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AD54A4-9BE1-E04E-9EAA-E22B8E38A93D}">
      <dsp:nvSpPr>
        <dsp:cNvPr id="0" name=""/>
        <dsp:cNvSpPr/>
      </dsp:nvSpPr>
      <dsp:spPr>
        <a:xfrm>
          <a:off x="2107313" y="3368033"/>
          <a:ext cx="2040123" cy="204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rtl="0">
            <a:lnSpc>
              <a:spcPct val="90000"/>
            </a:lnSpc>
            <a:spcBef>
              <a:spcPct val="0"/>
            </a:spcBef>
            <a:spcAft>
              <a:spcPct val="35000"/>
            </a:spcAft>
            <a:buNone/>
          </a:pPr>
          <a:r>
            <a:rPr lang="en-US" sz="3900" kern="1200" dirty="0" err="1"/>
            <a:t>Kejahatan</a:t>
          </a:r>
          <a:endParaRPr lang="en-US" sz="3900" kern="1200" dirty="0"/>
        </a:p>
        <a:p>
          <a:pPr marL="285750" lvl="1" indent="-285750" algn="l" defTabSz="1333500" rtl="0">
            <a:lnSpc>
              <a:spcPct val="90000"/>
            </a:lnSpc>
            <a:spcBef>
              <a:spcPct val="0"/>
            </a:spcBef>
            <a:spcAft>
              <a:spcPct val="15000"/>
            </a:spcAft>
            <a:buChar char="•"/>
          </a:pPr>
          <a:r>
            <a:rPr lang="en-US" sz="3000" kern="1200" dirty="0" err="1"/>
            <a:t>Batin</a:t>
          </a:r>
          <a:endParaRPr lang="en-US" sz="3000" kern="1200" dirty="0"/>
        </a:p>
        <a:p>
          <a:pPr marL="285750" lvl="1" indent="-285750" algn="l" defTabSz="1333500" rtl="0">
            <a:lnSpc>
              <a:spcPct val="90000"/>
            </a:lnSpc>
            <a:spcBef>
              <a:spcPct val="0"/>
            </a:spcBef>
            <a:spcAft>
              <a:spcPct val="15000"/>
            </a:spcAft>
            <a:buChar char="•"/>
          </a:pPr>
          <a:r>
            <a:rPr lang="en-US" sz="3000" kern="1200" dirty="0" err="1"/>
            <a:t>Batin</a:t>
          </a:r>
          <a:endParaRPr lang="en-US" sz="3000" kern="1200" dirty="0"/>
        </a:p>
      </dsp:txBody>
      <dsp:txXfrm>
        <a:off x="2107313" y="3368033"/>
        <a:ext cx="2040123" cy="2040123"/>
      </dsp:txXfrm>
    </dsp:sp>
    <dsp:sp modelId="{4816C691-A647-3748-AB88-E85283FE4BB0}">
      <dsp:nvSpPr>
        <dsp:cNvPr id="0" name=""/>
        <dsp:cNvSpPr/>
      </dsp:nvSpPr>
      <dsp:spPr>
        <a:xfrm>
          <a:off x="716918" y="-1841"/>
          <a:ext cx="4820912" cy="4820912"/>
        </a:xfrm>
        <a:prstGeom prst="circularArrow">
          <a:avLst>
            <a:gd name="adj1" fmla="val 8252"/>
            <a:gd name="adj2" fmla="val 576423"/>
            <a:gd name="adj3" fmla="val 10170916"/>
            <a:gd name="adj4" fmla="val 7261123"/>
            <a:gd name="adj5" fmla="val 9627"/>
          </a:avLst>
        </a:prstGeom>
        <a:solidFill>
          <a:schemeClr val="accent3">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13D3CA-CF4C-164B-9BD1-2C793386B23C}">
      <dsp:nvSpPr>
        <dsp:cNvPr id="0" name=""/>
        <dsp:cNvSpPr/>
      </dsp:nvSpPr>
      <dsp:spPr>
        <a:xfrm>
          <a:off x="393032" y="398812"/>
          <a:ext cx="2040123" cy="20401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l" defTabSz="1733550" rtl="0">
            <a:lnSpc>
              <a:spcPct val="90000"/>
            </a:lnSpc>
            <a:spcBef>
              <a:spcPct val="0"/>
            </a:spcBef>
            <a:spcAft>
              <a:spcPct val="35000"/>
            </a:spcAft>
            <a:buNone/>
          </a:pPr>
          <a:r>
            <a:rPr lang="en-US" sz="3900" kern="1200" dirty="0" err="1"/>
            <a:t>Maksiat</a:t>
          </a:r>
          <a:endParaRPr lang="en-US" sz="3900" kern="1200" dirty="0"/>
        </a:p>
        <a:p>
          <a:pPr marL="285750" lvl="1" indent="-285750" algn="l" defTabSz="1333500" rtl="0">
            <a:lnSpc>
              <a:spcPct val="90000"/>
            </a:lnSpc>
            <a:spcBef>
              <a:spcPct val="0"/>
            </a:spcBef>
            <a:spcAft>
              <a:spcPct val="15000"/>
            </a:spcAft>
            <a:buChar char="•"/>
          </a:pPr>
          <a:r>
            <a:rPr lang="en-US" sz="3000" kern="1200" dirty="0" err="1"/>
            <a:t>Sakit</a:t>
          </a:r>
          <a:endParaRPr lang="en-US" sz="3000" kern="1200" dirty="0"/>
        </a:p>
        <a:p>
          <a:pPr marL="285750" lvl="1" indent="-285750" algn="l" defTabSz="1333500" rtl="0">
            <a:lnSpc>
              <a:spcPct val="90000"/>
            </a:lnSpc>
            <a:spcBef>
              <a:spcPct val="0"/>
            </a:spcBef>
            <a:spcAft>
              <a:spcPct val="15000"/>
            </a:spcAft>
            <a:buChar char="•"/>
          </a:pPr>
          <a:r>
            <a:rPr lang="en-US" sz="3000" kern="1200" dirty="0"/>
            <a:t>Mati</a:t>
          </a:r>
        </a:p>
      </dsp:txBody>
      <dsp:txXfrm>
        <a:off x="393032" y="398812"/>
        <a:ext cx="2040123" cy="2040123"/>
      </dsp:txXfrm>
    </dsp:sp>
    <dsp:sp modelId="{7D645FCC-F155-0941-B6E8-885F3DEE01C8}">
      <dsp:nvSpPr>
        <dsp:cNvPr id="0" name=""/>
        <dsp:cNvSpPr/>
      </dsp:nvSpPr>
      <dsp:spPr>
        <a:xfrm>
          <a:off x="716918" y="-1841"/>
          <a:ext cx="4820912" cy="4820912"/>
        </a:xfrm>
        <a:prstGeom prst="circularArrow">
          <a:avLst>
            <a:gd name="adj1" fmla="val 8252"/>
            <a:gd name="adj2" fmla="val 576423"/>
            <a:gd name="adj3" fmla="val 16855412"/>
            <a:gd name="adj4" fmla="val 14968164"/>
            <a:gd name="adj5" fmla="val 9627"/>
          </a:avLst>
        </a:prstGeom>
        <a:solidFill>
          <a:schemeClr val="accent4">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C6F6F-8559-4E4C-B3CC-88D3588204E9}">
      <dsp:nvSpPr>
        <dsp:cNvPr id="0" name=""/>
        <dsp:cNvSpPr/>
      </dsp:nvSpPr>
      <dsp:spPr>
        <a:xfrm>
          <a:off x="4470" y="0"/>
          <a:ext cx="2682240" cy="2600960"/>
        </a:xfrm>
        <a:prstGeom prst="upArrow">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A049981-544D-CE4B-BAE4-663DEA3ADCB7}">
      <dsp:nvSpPr>
        <dsp:cNvPr id="0" name=""/>
        <dsp:cNvSpPr/>
      </dsp:nvSpPr>
      <dsp:spPr>
        <a:xfrm>
          <a:off x="2767177" y="0"/>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en-US" sz="4100" kern="1200" dirty="0"/>
            <a:t>(+) Iman &amp; </a:t>
          </a:r>
          <a:r>
            <a:rPr lang="en-US" sz="4100" kern="1200" dirty="0" err="1"/>
            <a:t>Imun</a:t>
          </a:r>
          <a:r>
            <a:rPr lang="en-US" sz="4100" kern="1200" dirty="0"/>
            <a:t>=</a:t>
          </a:r>
          <a:r>
            <a:rPr lang="en-US" sz="4100" kern="1200" dirty="0" err="1"/>
            <a:t>Ketaatan</a:t>
          </a:r>
          <a:endParaRPr lang="en-US" sz="4100" kern="1200" dirty="0"/>
        </a:p>
      </dsp:txBody>
      <dsp:txXfrm>
        <a:off x="2767177" y="0"/>
        <a:ext cx="4551680" cy="2600960"/>
      </dsp:txXfrm>
    </dsp:sp>
    <dsp:sp modelId="{051FBBE4-1143-1D42-A182-2BD28B5849D0}">
      <dsp:nvSpPr>
        <dsp:cNvPr id="0" name=""/>
        <dsp:cNvSpPr/>
      </dsp:nvSpPr>
      <dsp:spPr>
        <a:xfrm>
          <a:off x="809142" y="2817706"/>
          <a:ext cx="2682240" cy="2600960"/>
        </a:xfrm>
        <a:prstGeom prst="downArrow">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F2E28090-554B-E443-A89B-188E6459B16F}">
      <dsp:nvSpPr>
        <dsp:cNvPr id="0" name=""/>
        <dsp:cNvSpPr/>
      </dsp:nvSpPr>
      <dsp:spPr>
        <a:xfrm>
          <a:off x="3571849" y="2817706"/>
          <a:ext cx="4551680" cy="2600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592" tIns="0" rIns="291592" bIns="291592" numCol="1" spcCol="1270" anchor="ctr" anchorCtr="0">
          <a:noAutofit/>
        </a:bodyPr>
        <a:lstStyle/>
        <a:p>
          <a:pPr marL="0" lvl="0" indent="0" algn="l" defTabSz="1822450">
            <a:lnSpc>
              <a:spcPct val="90000"/>
            </a:lnSpc>
            <a:spcBef>
              <a:spcPct val="0"/>
            </a:spcBef>
            <a:spcAft>
              <a:spcPct val="35000"/>
            </a:spcAft>
            <a:buNone/>
          </a:pPr>
          <a:r>
            <a:rPr lang="en-US" sz="4100" kern="1200" dirty="0"/>
            <a:t>(-) Iman &amp; </a:t>
          </a:r>
          <a:r>
            <a:rPr lang="en-US" sz="4100" kern="1200" dirty="0" err="1"/>
            <a:t>Imun</a:t>
          </a:r>
          <a:r>
            <a:rPr lang="en-US" sz="4100" kern="1200" dirty="0"/>
            <a:t> = </a:t>
          </a:r>
          <a:r>
            <a:rPr lang="en-US" sz="4100" kern="1200" dirty="0" err="1"/>
            <a:t>Kemaksiatan</a:t>
          </a:r>
          <a:endParaRPr lang="en-US" sz="4100" kern="1200" dirty="0"/>
        </a:p>
      </dsp:txBody>
      <dsp:txXfrm>
        <a:off x="3571849" y="2817706"/>
        <a:ext cx="4551680" cy="26009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1CA93-9396-0247-9245-A12F1D9C1EAA}">
      <dsp:nvSpPr>
        <dsp:cNvPr id="0" name=""/>
        <dsp:cNvSpPr/>
      </dsp:nvSpPr>
      <dsp:spPr>
        <a:xfrm>
          <a:off x="0" y="573022"/>
          <a:ext cx="5906327" cy="882000"/>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35717516-6C9B-BA4E-B366-80DCDBEE77A5}">
      <dsp:nvSpPr>
        <dsp:cNvPr id="0" name=""/>
        <dsp:cNvSpPr/>
      </dsp:nvSpPr>
      <dsp:spPr>
        <a:xfrm>
          <a:off x="295316" y="56422"/>
          <a:ext cx="4134429" cy="1033200"/>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272" tIns="0" rIns="156272" bIns="0" numCol="1" spcCol="1270" anchor="ctr" anchorCtr="0">
          <a:noAutofit/>
        </a:bodyPr>
        <a:lstStyle/>
        <a:p>
          <a:pPr marL="0" lvl="0" indent="0" algn="l" defTabSz="1555750">
            <a:lnSpc>
              <a:spcPct val="90000"/>
            </a:lnSpc>
            <a:spcBef>
              <a:spcPct val="0"/>
            </a:spcBef>
            <a:spcAft>
              <a:spcPct val="35000"/>
            </a:spcAft>
            <a:buNone/>
          </a:pPr>
          <a:r>
            <a:rPr lang="en-US" sz="3500" kern="1200" dirty="0"/>
            <a:t>Ilham</a:t>
          </a:r>
        </a:p>
      </dsp:txBody>
      <dsp:txXfrm>
        <a:off x="345753" y="106859"/>
        <a:ext cx="4033555" cy="932326"/>
      </dsp:txXfrm>
    </dsp:sp>
    <dsp:sp modelId="{B12373BC-BCB5-5040-BB43-E4C755D288C2}">
      <dsp:nvSpPr>
        <dsp:cNvPr id="0" name=""/>
        <dsp:cNvSpPr/>
      </dsp:nvSpPr>
      <dsp:spPr>
        <a:xfrm>
          <a:off x="0" y="2160622"/>
          <a:ext cx="5906327" cy="882000"/>
        </a:xfrm>
        <a:prstGeom prst="rect">
          <a:avLst/>
        </a:prstGeom>
        <a:solidFill>
          <a:schemeClr val="lt1">
            <a:alpha val="90000"/>
            <a:hueOff val="0"/>
            <a:satOff val="0"/>
            <a:lumOff val="0"/>
            <a:alphaOff val="0"/>
          </a:schemeClr>
        </a:solidFill>
        <a:ln w="9525" cap="rnd" cmpd="sng" algn="ctr">
          <a:solidFill>
            <a:schemeClr val="accent5">
              <a:hueOff val="10398092"/>
              <a:satOff val="-284"/>
              <a:lumOff val="-1569"/>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28B397FA-9583-634C-83CE-DFA0C34897F8}">
      <dsp:nvSpPr>
        <dsp:cNvPr id="0" name=""/>
        <dsp:cNvSpPr/>
      </dsp:nvSpPr>
      <dsp:spPr>
        <a:xfrm>
          <a:off x="295316" y="1644022"/>
          <a:ext cx="4134429" cy="1033200"/>
        </a:xfrm>
        <a:prstGeom prst="roundRect">
          <a:avLst/>
        </a:prstGeom>
        <a:solidFill>
          <a:schemeClr val="accent5">
            <a:hueOff val="10398092"/>
            <a:satOff val="-284"/>
            <a:lumOff val="-1569"/>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272" tIns="0" rIns="156272" bIns="0" numCol="1" spcCol="1270" anchor="ctr" anchorCtr="0">
          <a:noAutofit/>
        </a:bodyPr>
        <a:lstStyle/>
        <a:p>
          <a:pPr marL="0" lvl="0" indent="0" algn="l" defTabSz="1555750">
            <a:lnSpc>
              <a:spcPct val="90000"/>
            </a:lnSpc>
            <a:spcBef>
              <a:spcPct val="0"/>
            </a:spcBef>
            <a:spcAft>
              <a:spcPct val="35000"/>
            </a:spcAft>
            <a:buNone/>
          </a:pPr>
          <a:r>
            <a:rPr lang="en-US" sz="3500" kern="1200" dirty="0" err="1"/>
            <a:t>Aflaha</a:t>
          </a:r>
          <a:endParaRPr lang="en-US" sz="3500" kern="1200" dirty="0"/>
        </a:p>
      </dsp:txBody>
      <dsp:txXfrm>
        <a:off x="345753" y="1694459"/>
        <a:ext cx="4033555" cy="932326"/>
      </dsp:txXfrm>
    </dsp:sp>
    <dsp:sp modelId="{BD719113-CDE6-B44A-B382-F4DEF34010A6}">
      <dsp:nvSpPr>
        <dsp:cNvPr id="0" name=""/>
        <dsp:cNvSpPr/>
      </dsp:nvSpPr>
      <dsp:spPr>
        <a:xfrm>
          <a:off x="0" y="3748222"/>
          <a:ext cx="5906327" cy="882000"/>
        </a:xfrm>
        <a:prstGeom prst="rect">
          <a:avLst/>
        </a:prstGeom>
        <a:solidFill>
          <a:schemeClr val="lt1">
            <a:alpha val="90000"/>
            <a:hueOff val="0"/>
            <a:satOff val="0"/>
            <a:lumOff val="0"/>
            <a:alphaOff val="0"/>
          </a:schemeClr>
        </a:solidFill>
        <a:ln w="9525" cap="rnd" cmpd="sng" algn="ctr">
          <a:solidFill>
            <a:schemeClr val="accent5">
              <a:hueOff val="20796183"/>
              <a:satOff val="-568"/>
              <a:lumOff val="-3138"/>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sp>
    <dsp:sp modelId="{C82AF63B-6151-964D-817C-A2D256D91EA1}">
      <dsp:nvSpPr>
        <dsp:cNvPr id="0" name=""/>
        <dsp:cNvSpPr/>
      </dsp:nvSpPr>
      <dsp:spPr>
        <a:xfrm>
          <a:off x="295316" y="3231622"/>
          <a:ext cx="4134429" cy="1033200"/>
        </a:xfrm>
        <a:prstGeom prst="roundRect">
          <a:avLst/>
        </a:prstGeom>
        <a:solidFill>
          <a:schemeClr val="accent5">
            <a:hueOff val="20796183"/>
            <a:satOff val="-568"/>
            <a:lumOff val="-313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6272" tIns="0" rIns="156272" bIns="0" numCol="1" spcCol="1270" anchor="ctr" anchorCtr="0">
          <a:noAutofit/>
        </a:bodyPr>
        <a:lstStyle/>
        <a:p>
          <a:pPr marL="0" lvl="0" indent="0" algn="l" defTabSz="1555750">
            <a:lnSpc>
              <a:spcPct val="90000"/>
            </a:lnSpc>
            <a:spcBef>
              <a:spcPct val="0"/>
            </a:spcBef>
            <a:spcAft>
              <a:spcPct val="35000"/>
            </a:spcAft>
            <a:buNone/>
          </a:pPr>
          <a:r>
            <a:rPr lang="en-US" sz="3500" kern="1200" dirty="0" err="1"/>
            <a:t>Khaba</a:t>
          </a:r>
          <a:endParaRPr lang="en-US" sz="3500" kern="1200" dirty="0"/>
        </a:p>
      </dsp:txBody>
      <dsp:txXfrm>
        <a:off x="345753" y="3282059"/>
        <a:ext cx="4033555" cy="9323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A62C8-C121-0B42-9790-28DF4F4B63BE}">
      <dsp:nvSpPr>
        <dsp:cNvPr id="0" name=""/>
        <dsp:cNvSpPr/>
      </dsp:nvSpPr>
      <dsp:spPr>
        <a:xfrm>
          <a:off x="615064" y="1324250"/>
          <a:ext cx="2434947" cy="2128450"/>
        </a:xfrm>
        <a:prstGeom prst="rightArrow">
          <a:avLst>
            <a:gd name="adj1" fmla="val 70000"/>
            <a:gd name="adj2" fmla="val 50000"/>
          </a:avLst>
        </a:prstGeom>
        <a:solidFill>
          <a:schemeClr val="accent2">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sp>
    <dsp:sp modelId="{42DE5E6F-0B4D-2543-B8CE-EA687CF94BA9}">
      <dsp:nvSpPr>
        <dsp:cNvPr id="0" name=""/>
        <dsp:cNvSpPr/>
      </dsp:nvSpPr>
      <dsp:spPr>
        <a:xfrm>
          <a:off x="6328" y="1779739"/>
          <a:ext cx="1217473" cy="1217473"/>
        </a:xfrm>
        <a:prstGeom prst="ellips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a:t>Sekolah</a:t>
          </a:r>
          <a:endParaRPr lang="en-US" sz="1500" b="1" kern="1200" dirty="0"/>
        </a:p>
      </dsp:txBody>
      <dsp:txXfrm>
        <a:off x="184623" y="1958034"/>
        <a:ext cx="860883" cy="860883"/>
      </dsp:txXfrm>
    </dsp:sp>
    <dsp:sp modelId="{C8F4B449-2A99-F04A-BA65-2D96C4DA6E0C}">
      <dsp:nvSpPr>
        <dsp:cNvPr id="0" name=""/>
        <dsp:cNvSpPr/>
      </dsp:nvSpPr>
      <dsp:spPr>
        <a:xfrm>
          <a:off x="3810932" y="1324250"/>
          <a:ext cx="2434947" cy="2128450"/>
        </a:xfrm>
        <a:prstGeom prst="rightArrow">
          <a:avLst>
            <a:gd name="adj1" fmla="val 70000"/>
            <a:gd name="adj2" fmla="val 50000"/>
          </a:avLst>
        </a:prstGeom>
        <a:solidFill>
          <a:schemeClr val="accent3">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sp>
    <dsp:sp modelId="{32B593FA-A451-BC4C-92E3-AAC938F0E1A5}">
      <dsp:nvSpPr>
        <dsp:cNvPr id="0" name=""/>
        <dsp:cNvSpPr/>
      </dsp:nvSpPr>
      <dsp:spPr>
        <a:xfrm>
          <a:off x="3202196" y="1779739"/>
          <a:ext cx="1217473" cy="1217473"/>
        </a:xfrm>
        <a:prstGeom prst="ellipse">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a:t>Kuliah</a:t>
          </a:r>
          <a:endParaRPr lang="en-US" sz="1500" b="1" kern="1200" dirty="0"/>
        </a:p>
      </dsp:txBody>
      <dsp:txXfrm>
        <a:off x="3380491" y="1958034"/>
        <a:ext cx="860883" cy="860883"/>
      </dsp:txXfrm>
    </dsp:sp>
    <dsp:sp modelId="{A5FEBD2D-20E2-3747-A018-9C1386CC7C5E}">
      <dsp:nvSpPr>
        <dsp:cNvPr id="0" name=""/>
        <dsp:cNvSpPr/>
      </dsp:nvSpPr>
      <dsp:spPr>
        <a:xfrm>
          <a:off x="7006800" y="1324250"/>
          <a:ext cx="2434947" cy="2128450"/>
        </a:xfrm>
        <a:prstGeom prst="rightArrow">
          <a:avLst>
            <a:gd name="adj1" fmla="val 70000"/>
            <a:gd name="adj2" fmla="val 50000"/>
          </a:avLst>
        </a:prstGeom>
        <a:solidFill>
          <a:schemeClr val="accent4">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sp>
    <dsp:sp modelId="{407616A3-821F-FC4E-A750-3149861A9B87}">
      <dsp:nvSpPr>
        <dsp:cNvPr id="0" name=""/>
        <dsp:cNvSpPr/>
      </dsp:nvSpPr>
      <dsp:spPr>
        <a:xfrm>
          <a:off x="6398064" y="1779739"/>
          <a:ext cx="1217473" cy="1217473"/>
        </a:xfrm>
        <a:prstGeom prst="ellipse">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dirty="0" err="1"/>
            <a:t>Kerja</a:t>
          </a:r>
          <a:endParaRPr lang="en-US" sz="1500" b="1" kern="1200" dirty="0"/>
        </a:p>
      </dsp:txBody>
      <dsp:txXfrm>
        <a:off x="6576359" y="1958034"/>
        <a:ext cx="860883" cy="860883"/>
      </dsp:txXfrm>
    </dsp:sp>
    <dsp:sp modelId="{2F6CEC65-73D2-AD4A-9236-0AA041332DB6}">
      <dsp:nvSpPr>
        <dsp:cNvPr id="0" name=""/>
        <dsp:cNvSpPr/>
      </dsp:nvSpPr>
      <dsp:spPr>
        <a:xfrm>
          <a:off x="10202668" y="1324250"/>
          <a:ext cx="2434947" cy="2128450"/>
        </a:xfrm>
        <a:prstGeom prst="rightArrow">
          <a:avLst>
            <a:gd name="adj1" fmla="val 70000"/>
            <a:gd name="adj2" fmla="val 50000"/>
          </a:avLst>
        </a:prstGeom>
        <a:solidFill>
          <a:schemeClr val="accent5">
            <a:tint val="40000"/>
            <a:alpha val="90000"/>
            <a:hueOff val="0"/>
            <a:satOff val="0"/>
            <a:lumOff val="0"/>
            <a:alphaOff val="0"/>
          </a:schemeClr>
        </a:solidFill>
        <a:ln>
          <a:noFill/>
        </a:ln>
        <a:effectLst/>
        <a:sp3d z="-161800" extrusionH="10600" contourW="3000">
          <a:bevelT w="48600" h="8600" prst="relaxedInset"/>
          <a:bevelB w="48600" h="8600" prst="relaxedInset"/>
        </a:sp3d>
      </dsp:spPr>
      <dsp:style>
        <a:lnRef idx="0">
          <a:scrgbClr r="0" g="0" b="0"/>
        </a:lnRef>
        <a:fillRef idx="1">
          <a:scrgbClr r="0" g="0" b="0"/>
        </a:fillRef>
        <a:effectRef idx="0">
          <a:scrgbClr r="0" g="0" b="0"/>
        </a:effectRef>
        <a:fontRef idx="minor"/>
      </dsp:style>
    </dsp:sp>
    <dsp:sp modelId="{864868AD-2A8D-894F-AC96-B62D52A83E3A}">
      <dsp:nvSpPr>
        <dsp:cNvPr id="0" name=""/>
        <dsp:cNvSpPr/>
      </dsp:nvSpPr>
      <dsp:spPr>
        <a:xfrm>
          <a:off x="9593932" y="1779739"/>
          <a:ext cx="1217473" cy="1217473"/>
        </a:xfrm>
        <a:prstGeom prst="ellipse">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r>
            <a:rPr lang="en-US" sz="1500" b="1" kern="1200"/>
            <a:t>Keluarga</a:t>
          </a:r>
          <a:endParaRPr lang="en-US" sz="1500" b="1" kern="1200" dirty="0"/>
        </a:p>
      </dsp:txBody>
      <dsp:txXfrm>
        <a:off x="9772227" y="1958034"/>
        <a:ext cx="860883" cy="860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D25163-5DEA-5A46-828A-F7A252CB9AED}">
      <dsp:nvSpPr>
        <dsp:cNvPr id="0" name=""/>
        <dsp:cNvSpPr/>
      </dsp:nvSpPr>
      <dsp:spPr>
        <a:xfrm>
          <a:off x="-4111193" y="-630957"/>
          <a:ext cx="4898878" cy="4898878"/>
        </a:xfrm>
        <a:prstGeom prst="blockArc">
          <a:avLst>
            <a:gd name="adj1" fmla="val 18900000"/>
            <a:gd name="adj2" fmla="val 2700000"/>
            <a:gd name="adj3" fmla="val 441"/>
          </a:avLst>
        </a:prstGeom>
        <a:noFill/>
        <a:ln w="1587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5B0B262-14DF-8A48-8346-62DC2AFBC30B}">
      <dsp:nvSpPr>
        <dsp:cNvPr id="0" name=""/>
        <dsp:cNvSpPr/>
      </dsp:nvSpPr>
      <dsp:spPr>
        <a:xfrm>
          <a:off x="412724" y="279609"/>
          <a:ext cx="10092533" cy="559510"/>
        </a:xfrm>
        <a:prstGeom prst="rect">
          <a:avLst/>
        </a:prstGeom>
        <a:blipFill rotWithShape="1">
          <a:blip xmlns:r="http://schemas.openxmlformats.org/officeDocument/2006/relationships" r:embed="rId1">
            <a:duotone>
              <a:schemeClr val="accent2">
                <a:hueOff val="0"/>
                <a:satOff val="0"/>
                <a:lumOff val="0"/>
                <a:alphaOff val="0"/>
                <a:tint val="98000"/>
                <a:lumMod val="102000"/>
              </a:schemeClr>
              <a:schemeClr val="accent2">
                <a:hueOff val="0"/>
                <a:satOff val="0"/>
                <a:lumOff val="0"/>
                <a:alphaOff val="0"/>
                <a:shade val="98000"/>
                <a:lumMod val="9800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111"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Nikmat</a:t>
          </a:r>
          <a:r>
            <a:rPr lang="en-US" sz="2900" kern="1200" dirty="0"/>
            <a:t> dan </a:t>
          </a:r>
          <a:r>
            <a:rPr lang="en-US" sz="2900" kern="1200" dirty="0" err="1"/>
            <a:t>Ujian</a:t>
          </a:r>
          <a:endParaRPr lang="en-US" sz="2900" kern="1200" dirty="0"/>
        </a:p>
      </dsp:txBody>
      <dsp:txXfrm>
        <a:off x="412724" y="279609"/>
        <a:ext cx="10092533" cy="559510"/>
      </dsp:txXfrm>
    </dsp:sp>
    <dsp:sp modelId="{19EB999C-2CF9-C741-81D5-D033E8E1133D}">
      <dsp:nvSpPr>
        <dsp:cNvPr id="0" name=""/>
        <dsp:cNvSpPr/>
      </dsp:nvSpPr>
      <dsp:spPr>
        <a:xfrm>
          <a:off x="63030" y="209670"/>
          <a:ext cx="699387" cy="699387"/>
        </a:xfrm>
        <a:prstGeom prst="ellipse">
          <a:avLst/>
        </a:prstGeom>
        <a:solidFill>
          <a:schemeClr val="lt1">
            <a:hueOff val="0"/>
            <a:satOff val="0"/>
            <a:lumOff val="0"/>
            <a:alphaOff val="0"/>
          </a:schemeClr>
        </a:solidFill>
        <a:ln w="9525" cap="rnd"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B6F7D344-DFDE-AB4F-A968-1BBD3F55A47E}">
      <dsp:nvSpPr>
        <dsp:cNvPr id="0" name=""/>
        <dsp:cNvSpPr/>
      </dsp:nvSpPr>
      <dsp:spPr>
        <a:xfrm>
          <a:off x="733505" y="1119020"/>
          <a:ext cx="9771752" cy="559510"/>
        </a:xfrm>
        <a:prstGeom prst="rect">
          <a:avLst/>
        </a:prstGeom>
        <a:blipFill rotWithShape="1">
          <a:blip xmlns:r="http://schemas.openxmlformats.org/officeDocument/2006/relationships" r:embed="rId1">
            <a:duotone>
              <a:schemeClr val="accent3">
                <a:hueOff val="0"/>
                <a:satOff val="0"/>
                <a:lumOff val="0"/>
                <a:alphaOff val="0"/>
                <a:tint val="98000"/>
                <a:lumMod val="102000"/>
              </a:schemeClr>
              <a:schemeClr val="accent3">
                <a:hueOff val="0"/>
                <a:satOff val="0"/>
                <a:lumOff val="0"/>
                <a:alphaOff val="0"/>
                <a:shade val="98000"/>
                <a:lumMod val="9800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111"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err="1"/>
            <a:t>Sehat</a:t>
          </a:r>
          <a:r>
            <a:rPr lang="en-US" sz="2900" kern="1200" dirty="0"/>
            <a:t> dan </a:t>
          </a:r>
          <a:r>
            <a:rPr lang="en-US" sz="2900" kern="1200" dirty="0" err="1"/>
            <a:t>Sakit</a:t>
          </a:r>
          <a:endParaRPr lang="en-US" sz="2900" kern="1200" dirty="0"/>
        </a:p>
      </dsp:txBody>
      <dsp:txXfrm>
        <a:off x="733505" y="1119020"/>
        <a:ext cx="9771752" cy="559510"/>
      </dsp:txXfrm>
    </dsp:sp>
    <dsp:sp modelId="{0BF84937-96E0-7944-8B46-D438FE9CF535}">
      <dsp:nvSpPr>
        <dsp:cNvPr id="0" name=""/>
        <dsp:cNvSpPr/>
      </dsp:nvSpPr>
      <dsp:spPr>
        <a:xfrm>
          <a:off x="383811" y="1049081"/>
          <a:ext cx="699387" cy="699387"/>
        </a:xfrm>
        <a:prstGeom prst="ellipse">
          <a:avLst/>
        </a:prstGeom>
        <a:solidFill>
          <a:schemeClr val="lt1">
            <a:hueOff val="0"/>
            <a:satOff val="0"/>
            <a:lumOff val="0"/>
            <a:alphaOff val="0"/>
          </a:schemeClr>
        </a:solidFill>
        <a:ln w="9525" cap="rnd"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A0A9C1E-E116-AE4F-B80E-205427B54037}">
      <dsp:nvSpPr>
        <dsp:cNvPr id="0" name=""/>
        <dsp:cNvSpPr/>
      </dsp:nvSpPr>
      <dsp:spPr>
        <a:xfrm>
          <a:off x="733505" y="1958431"/>
          <a:ext cx="9771752" cy="559510"/>
        </a:xfrm>
        <a:prstGeom prst="rect">
          <a:avLst/>
        </a:prstGeom>
        <a:blipFill rotWithShape="1">
          <a:blip xmlns:r="http://schemas.openxmlformats.org/officeDocument/2006/relationships" r:embed="rId1">
            <a:duotone>
              <a:schemeClr val="accent4">
                <a:hueOff val="0"/>
                <a:satOff val="0"/>
                <a:lumOff val="0"/>
                <a:alphaOff val="0"/>
                <a:tint val="98000"/>
                <a:lumMod val="102000"/>
              </a:schemeClr>
              <a:schemeClr val="accent4">
                <a:hueOff val="0"/>
                <a:satOff val="0"/>
                <a:lumOff val="0"/>
                <a:alphaOff val="0"/>
                <a:shade val="98000"/>
                <a:lumMod val="9800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111"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Kaya dan Miskin</a:t>
          </a:r>
        </a:p>
      </dsp:txBody>
      <dsp:txXfrm>
        <a:off x="733505" y="1958431"/>
        <a:ext cx="9771752" cy="559510"/>
      </dsp:txXfrm>
    </dsp:sp>
    <dsp:sp modelId="{8DDBC4D1-ACF4-5646-8556-B57559E5B4EF}">
      <dsp:nvSpPr>
        <dsp:cNvPr id="0" name=""/>
        <dsp:cNvSpPr/>
      </dsp:nvSpPr>
      <dsp:spPr>
        <a:xfrm>
          <a:off x="383811" y="1888493"/>
          <a:ext cx="699387" cy="699387"/>
        </a:xfrm>
        <a:prstGeom prst="ellipse">
          <a:avLst/>
        </a:prstGeom>
        <a:solidFill>
          <a:schemeClr val="lt1">
            <a:hueOff val="0"/>
            <a:satOff val="0"/>
            <a:lumOff val="0"/>
            <a:alphaOff val="0"/>
          </a:schemeClr>
        </a:solidFill>
        <a:ln w="9525" cap="rnd"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F8623FD1-172A-C34B-B51B-AEC06EA076E2}">
      <dsp:nvSpPr>
        <dsp:cNvPr id="0" name=""/>
        <dsp:cNvSpPr/>
      </dsp:nvSpPr>
      <dsp:spPr>
        <a:xfrm>
          <a:off x="412724" y="2797842"/>
          <a:ext cx="10092533" cy="559510"/>
        </a:xfrm>
        <a:prstGeom prst="rect">
          <a:avLst/>
        </a:prstGeom>
        <a:blipFill rotWithShape="1">
          <a:blip xmlns:r="http://schemas.openxmlformats.org/officeDocument/2006/relationships" r:embed="rId1">
            <a:duotone>
              <a:schemeClr val="accent5">
                <a:hueOff val="0"/>
                <a:satOff val="0"/>
                <a:lumOff val="0"/>
                <a:alphaOff val="0"/>
                <a:tint val="98000"/>
                <a:lumMod val="102000"/>
              </a:schemeClr>
              <a:schemeClr val="accent5">
                <a:hueOff val="0"/>
                <a:satOff val="0"/>
                <a:lumOff val="0"/>
                <a:alphaOff val="0"/>
                <a:shade val="98000"/>
                <a:lumMod val="98000"/>
              </a:schemeClr>
            </a:duotone>
          </a:blip>
          <a:tile tx="0" ty="0" sx="100000" sy="100000" flip="none" algn="tl"/>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111"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Bahagia dan </a:t>
          </a:r>
          <a:r>
            <a:rPr lang="en-US" sz="2900" kern="1200" dirty="0" err="1"/>
            <a:t>Sedih</a:t>
          </a:r>
          <a:endParaRPr lang="en-US" sz="2900" kern="1200" dirty="0"/>
        </a:p>
      </dsp:txBody>
      <dsp:txXfrm>
        <a:off x="412724" y="2797842"/>
        <a:ext cx="10092533" cy="559510"/>
      </dsp:txXfrm>
    </dsp:sp>
    <dsp:sp modelId="{8767131A-149F-9F4B-B310-CC0654FB114D}">
      <dsp:nvSpPr>
        <dsp:cNvPr id="0" name=""/>
        <dsp:cNvSpPr/>
      </dsp:nvSpPr>
      <dsp:spPr>
        <a:xfrm>
          <a:off x="63030" y="2727904"/>
          <a:ext cx="699387" cy="699387"/>
        </a:xfrm>
        <a:prstGeom prst="ellipse">
          <a:avLst/>
        </a:prstGeom>
        <a:solidFill>
          <a:schemeClr val="lt1">
            <a:hueOff val="0"/>
            <a:satOff val="0"/>
            <a:lumOff val="0"/>
            <a:alphaOff val="0"/>
          </a:schemeClr>
        </a:solidFill>
        <a:ln w="9525" cap="rnd"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8F235-42E5-5B44-B8FC-D82B69DB99CB}">
      <dsp:nvSpPr>
        <dsp:cNvPr id="0" name=""/>
        <dsp:cNvSpPr/>
      </dsp:nvSpPr>
      <dsp:spPr>
        <a:xfrm rot="21300000">
          <a:off x="1103902" y="1453395"/>
          <a:ext cx="8345894" cy="730171"/>
        </a:xfrm>
        <a:prstGeom prst="mathMinus">
          <a:avLst/>
        </a:prstGeom>
        <a:solidFill>
          <a:schemeClr val="accent2">
            <a:tint val="4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sp>
    <dsp:sp modelId="{8EFDC17C-AC41-2D43-AD6A-3722487C2057}">
      <dsp:nvSpPr>
        <dsp:cNvPr id="0" name=""/>
        <dsp:cNvSpPr/>
      </dsp:nvSpPr>
      <dsp:spPr>
        <a:xfrm>
          <a:off x="1266444" y="181848"/>
          <a:ext cx="3166110" cy="1454785"/>
        </a:xfrm>
        <a:prstGeom prst="downArrow">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D4B54C10-3D8F-984C-BA41-BD025ECE84D4}">
      <dsp:nvSpPr>
        <dsp:cNvPr id="0" name=""/>
        <dsp:cNvSpPr/>
      </dsp:nvSpPr>
      <dsp:spPr>
        <a:xfrm>
          <a:off x="5593461" y="0"/>
          <a:ext cx="3377184" cy="152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t>Ibadah</a:t>
          </a:r>
        </a:p>
      </dsp:txBody>
      <dsp:txXfrm>
        <a:off x="5593461" y="0"/>
        <a:ext cx="3377184" cy="1527524"/>
      </dsp:txXfrm>
    </dsp:sp>
    <dsp:sp modelId="{ACA388BB-7C0C-6A4F-BA18-740DFA1ADD4E}">
      <dsp:nvSpPr>
        <dsp:cNvPr id="0" name=""/>
        <dsp:cNvSpPr/>
      </dsp:nvSpPr>
      <dsp:spPr>
        <a:xfrm>
          <a:off x="6121146" y="2000329"/>
          <a:ext cx="3166110" cy="1454785"/>
        </a:xfrm>
        <a:prstGeom prst="upArrow">
          <a:avLst/>
        </a:prstGeom>
        <a:solidFill>
          <a:schemeClr val="accent2">
            <a:hueOff val="-3878375"/>
            <a:satOff val="-8771"/>
            <a:lumOff val="-568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B45BF5ED-ECC1-8146-AA75-064E2ABDC182}">
      <dsp:nvSpPr>
        <dsp:cNvPr id="0" name=""/>
        <dsp:cNvSpPr/>
      </dsp:nvSpPr>
      <dsp:spPr>
        <a:xfrm>
          <a:off x="1583055" y="2109438"/>
          <a:ext cx="3377184" cy="1527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ctr" anchorCtr="0">
          <a:noAutofit/>
        </a:bodyPr>
        <a:lstStyle/>
        <a:p>
          <a:pPr marL="0" lvl="0" indent="0" algn="ctr" defTabSz="1600200" rtl="0">
            <a:lnSpc>
              <a:spcPct val="90000"/>
            </a:lnSpc>
            <a:spcBef>
              <a:spcPct val="0"/>
            </a:spcBef>
            <a:spcAft>
              <a:spcPct val="35000"/>
            </a:spcAft>
            <a:buNone/>
          </a:pPr>
          <a:r>
            <a:rPr lang="en-US" sz="3600" kern="1200" dirty="0"/>
            <a:t>Beban </a:t>
          </a:r>
          <a:r>
            <a:rPr lang="en-US" sz="3600" kern="1200" dirty="0" err="1"/>
            <a:t>Hidup</a:t>
          </a:r>
          <a:endParaRPr lang="en-US" sz="3600" kern="1200" dirty="0"/>
        </a:p>
      </dsp:txBody>
      <dsp:txXfrm>
        <a:off x="1583055" y="2109438"/>
        <a:ext cx="3377184" cy="1527524"/>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EC867-7326-3B46-9A79-60188F73ADE4}" type="datetimeFigureOut">
              <a:rPr lang="en-US" smtClean="0"/>
              <a:t>3/5/21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FF3B-CCDD-EF4B-B895-0524AF1EB5F9}" type="slidenum">
              <a:rPr lang="en-US" smtClean="0"/>
              <a:t>‹#›</a:t>
            </a:fld>
            <a:endParaRPr lang="en-US"/>
          </a:p>
        </p:txBody>
      </p:sp>
    </p:spTree>
    <p:extLst>
      <p:ext uri="{BB962C8B-B14F-4D97-AF65-F5344CB8AC3E}">
        <p14:creationId xmlns:p14="http://schemas.microsoft.com/office/powerpoint/2010/main" val="2764564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69985A3-EDD8-9648-9181-49522268FF48}" type="datetime1">
              <a:rPr lang="en-ID" smtClean="0"/>
              <a:t>05/03/21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B2DC25EE-239B-4C5F-AAD1-255A7D5F1EE2}"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92871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C7279-3854-1E49-8E2D-2B6BC698B815}"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845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30C2-449F-4246-9B6F-58096BA71C6F}"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7790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C08481CB-52F4-224F-8CE8-F238D781090B}" type="datetime1">
              <a:rPr lang="en-ID" smtClean="0"/>
              <a:t>05/03/21</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2DC25EE-239B-4C5F-AAD1-255A7D5F1EE2}" type="slidenum">
              <a:rPr lang="en-US" smtClean="0"/>
              <a:t>‹#›</a:t>
            </a:fld>
            <a:endParaRPr lang="en-US" dirty="0"/>
          </a:p>
        </p:txBody>
      </p:sp>
    </p:spTree>
    <p:extLst>
      <p:ext uri="{BB962C8B-B14F-4D97-AF65-F5344CB8AC3E}">
        <p14:creationId xmlns:p14="http://schemas.microsoft.com/office/powerpoint/2010/main" val="2224093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1120C-7C63-CF4E-A832-5DE482AD1C17}"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84386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06C7187-7221-FD41-92C7-F19A3A77F8E1}" type="datetime1">
              <a:rPr lang="en-ID" smtClean="0"/>
              <a:t>05/03/21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746194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5D8D94-C5D4-EA49-8ECF-EF853A2608C8}"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4639855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5B3DB6-6105-7143-885A-49B71FCE75A5}" type="datetime1">
              <a:rPr lang="en-ID" smtClean="0"/>
              <a:t>05/03/21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0488075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FC1A1A-3252-2F49-91FC-C4F6BC67E31E}" type="datetime1">
              <a:rPr lang="en-ID" smtClean="0"/>
              <a:t>05/03/21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87628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F4AE37-56E4-D54B-A632-4EF5E81B43BA}" type="datetime1">
              <a:rPr lang="en-ID" smtClean="0"/>
              <a:t>05/03/21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32610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91F0F36-FB3F-B142-B563-C763A8887E53}" type="datetime1">
              <a:rPr lang="en-ID" smtClean="0"/>
              <a:t>05/03/21</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50909465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E9D722-EBDD-2C4D-9CE9-3D74A093A0AA}"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82167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548-B771-D24F-B0C7-04DD382A0656}"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94557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BE122C-6D08-B842-AE55-9D486758476D}"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809338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3A6C0AB-8EE5-724C-B816-AB20EEC87268}" type="datetime1">
              <a:rPr lang="en-ID" smtClean="0"/>
              <a:t>05/03/21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193465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1AD2CE66-8668-7B48-91B3-206ED105A947}" type="datetime1">
              <a:rPr lang="en-ID" smtClean="0"/>
              <a:t>05/03/21</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3833476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D09E6-1AEF-0E4E-A97A-4A9B25835047}"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00357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F8F24F-694E-4640-9AEA-6332B82B72E5}"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8947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140DCF-7D12-7948-8AF4-6E6E33D860B0}"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103547545"/>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B66BA8-5787-4D44-AE6E-CA978A89C0DB}" type="datetime1">
              <a:rPr lang="en-ID" smtClean="0"/>
              <a:t>05/03/21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007610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C8D63C-D953-1148-9732-B3B1B7D44D1F}" type="datetime1">
              <a:rPr lang="en-ID" smtClean="0"/>
              <a:t>05/03/21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72385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C0F9D-68B1-C041-9479-5318EE0391C7}" type="datetime1">
              <a:rPr lang="en-ID" smtClean="0"/>
              <a:t>05/03/21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3532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BB35E66E-2A5C-BF49-ADFD-A64D136E1EFD}" type="datetime1">
              <a:rPr lang="en-ID" smtClean="0"/>
              <a:t>05/03/21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B2DC25EE-239B-4C5F-AAD1-255A7D5F1EE2}"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5623114"/>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B5E50B-8F21-9949-8F38-CBDD26CD1C04}" type="datetime1">
              <a:rPr lang="en-ID" smtClean="0"/>
              <a:t>05/03/21</a:t>
            </a:fld>
            <a:endParaRPr lang="en-US" dirty="0"/>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39410130"/>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873DF1-F193-9A48-A4FE-BF04F4EF3903}"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65803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4A137-2346-974C-BC00-C125A9A979CB}"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011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2493CBB-CAF2-DC4A-BB2F-0B337A21233C}"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92984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1F22817-0F5E-9B41-9634-E3DCCC2079B0}"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4892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494D05-11F8-9944-BFE9-18D6F2FD60F9}"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464942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8F90FF-CACC-774A-A8E3-F063C39777F4}" type="datetime1">
              <a:rPr lang="en-ID" smtClean="0"/>
              <a:t>05/03/21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08723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0FF5B89-A556-7E4F-84F5-E34D577B9FE2}" type="datetime1">
              <a:rPr lang="en-ID" smtClean="0"/>
              <a:t>05/03/21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74348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B3105B5-D90F-C14E-B855-249319682EA5}"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729297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A3FCE95B-4BAC-6A40-8B7C-96E9A53EE270}"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61747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892FEE-973F-024F-A53A-715935B24B83}"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5537257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1C9934-942D-B344-A536-4243D7D3F8A5}" type="datetime1">
              <a:rPr lang="en-ID" smtClean="0"/>
              <a:t>05/03/21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dirty="0"/>
          </a:p>
        </p:txBody>
      </p:sp>
    </p:spTree>
    <p:extLst>
      <p:ext uri="{BB962C8B-B14F-4D97-AF65-F5344CB8AC3E}">
        <p14:creationId xmlns:p14="http://schemas.microsoft.com/office/powerpoint/2010/main" val="2562583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8028F-60EA-F44E-B163-F75EE4CAFAB3}"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101072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92ABB7-1815-6B48-BF17-E0665D65656C}"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74571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D3DF49-AAFB-434D-B332-E1023A338492}"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62269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F5CF93-E3F4-D54F-92AD-3F0FA6776D9F}" type="datetime1">
              <a:rPr lang="en-ID" smtClean="0"/>
              <a:t>05/03/21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762684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4D5C8DF-860E-1E4E-9AA9-2122EDAB392C}" type="datetime1">
              <a:rPr lang="en-ID" smtClean="0"/>
              <a:t>05/03/21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55164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C26BA-013B-E249-95E7-220658A1F632}" type="datetime1">
              <a:rPr lang="en-ID" smtClean="0"/>
              <a:t>05/03/21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9062731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F5AE9B-AA1F-DF46-B531-02C3DB75E688}" type="datetime1">
              <a:rPr lang="en-ID" smtClean="0"/>
              <a:t>05/03/21</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293632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88FA35A0-DBD5-F648-AEC1-B0BC71B864AB}" type="datetime1">
              <a:rPr lang="en-ID" smtClean="0"/>
              <a:t>05/03/21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6636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8111DA-98E7-8042-A3C0-723A932F3687}" type="datetime1">
              <a:rPr lang="en-ID" smtClean="0"/>
              <a:t>05/03/21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56725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3A4129-C2E2-A44F-9D9F-6B87497791E9}" type="datetime1">
              <a:rPr lang="en-ID" smtClean="0"/>
              <a:t>05/03/21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44635255"/>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5CA4B2C0-262E-4141-A124-D96062D88B6B}"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4291475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E98837BD-2475-6649-B8AE-C1DD1F56DD51}" type="datetime1">
              <a:rPr lang="en-ID" smtClean="0"/>
              <a:t>05/03/21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213156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6AC7E3-69E5-8D44-A283-3D94315392B5}"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585762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108FA-6579-914B-B3EE-2FAB939D41A8}" type="datetime1">
              <a:rPr lang="en-ID" smtClean="0"/>
              <a:t>05/03/21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9898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71F908-D328-E74E-BF1C-C6E5DECF2F92}" type="datetime1">
              <a:rPr lang="en-ID" smtClean="0"/>
              <a:t>05/03/21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5514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76A382-A474-7346-B118-FA62B883CE6A}" type="datetime1">
              <a:rPr lang="en-ID" smtClean="0"/>
              <a:t>05/03/21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61830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17557A69-456A-DF47-9A73-FDF2659F514F}" type="datetime1">
              <a:rPr lang="en-ID" smtClean="0"/>
              <a:t>05/03/21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B2DC25EE-239B-4C5F-AAD1-255A7D5F1EE2}"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2510562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DEE0646-21AC-0145-978A-C6E5ED50D830}" type="datetime1">
              <a:rPr lang="en-ID" smtClean="0"/>
              <a:t>05/03/21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4314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66B92A1-D76C-9E40-A00B-1A5A2FA2AEB7}" type="datetime1">
              <a:rPr lang="en-ID" smtClean="0"/>
              <a:t>05/03/21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B2DC25EE-239B-4C5F-AAD1-255A7D5F1EE2}"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818677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ABF3708-E63D-8C4F-87AC-A579FDF2F888}" type="datetime1">
              <a:rPr lang="en-ID" smtClean="0"/>
              <a:t>05/03/21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2DC25EE-239B-4C5F-AAD1-255A7D5F1EE2}"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076097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F54DDC12-B17E-B84A-83B4-D861E82A2A71}" type="datetime1">
              <a:rPr lang="en-ID" smtClean="0"/>
              <a:t>05/03/21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16518155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BDD46868-D9D2-F648-A251-1AF9158A1F64}" type="datetime1">
              <a:rPr lang="en-ID" smtClean="0"/>
              <a:t>05/03/21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6880709"/>
      </p:ext>
    </p:extLst>
  </p:cSld>
  <p:clrMap bg1="dk1" tx1="lt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Lst>
  <p:hf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jpeg"/><Relationship Id="rId1" Type="http://schemas.openxmlformats.org/officeDocument/2006/relationships/slideLayout" Target="../slideLayouts/slideLayout4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jpeg"/><Relationship Id="rId1" Type="http://schemas.openxmlformats.org/officeDocument/2006/relationships/slideLayout" Target="../slideLayouts/slideLayout4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39F1807-5FA2-469A-9641-AD68B9ACA9B5}"/>
              </a:ext>
            </a:extLst>
          </p:cNvPr>
          <p:cNvPicPr>
            <a:picLocks noChangeAspect="1"/>
          </p:cNvPicPr>
          <p:nvPr/>
        </p:nvPicPr>
        <p:blipFill rotWithShape="1">
          <a:blip r:embed="rId2"/>
          <a:srcRect t="12766" b="2965"/>
          <a:stretch/>
        </p:blipFill>
        <p:spPr>
          <a:xfrm>
            <a:off x="-2" y="-1"/>
            <a:ext cx="12192001" cy="6858000"/>
          </a:xfrm>
          <a:prstGeom prst="rect">
            <a:avLst/>
          </a:prstGeom>
        </p:spPr>
      </p:pic>
      <p:sp>
        <p:nvSpPr>
          <p:cNvPr id="2" name="Title 1">
            <a:extLst>
              <a:ext uri="{FF2B5EF4-FFF2-40B4-BE49-F238E27FC236}">
                <a16:creationId xmlns:a16="http://schemas.microsoft.com/office/drawing/2014/main" id="{9179DD6F-61C9-5A42-8090-43CF8AE8A82E}"/>
              </a:ext>
            </a:extLst>
          </p:cNvPr>
          <p:cNvSpPr>
            <a:spLocks noGrp="1"/>
          </p:cNvSpPr>
          <p:nvPr>
            <p:ph type="ctrTitle"/>
          </p:nvPr>
        </p:nvSpPr>
        <p:spPr>
          <a:xfrm>
            <a:off x="404553" y="3091928"/>
            <a:ext cx="9078562" cy="2387600"/>
          </a:xfrm>
        </p:spPr>
        <p:txBody>
          <a:bodyPr>
            <a:normAutofit/>
          </a:bodyPr>
          <a:lstStyle/>
          <a:p>
            <a:r>
              <a:rPr lang="en-US" sz="6600" dirty="0" err="1"/>
              <a:t>Penguatan</a:t>
            </a:r>
            <a:r>
              <a:rPr lang="en-US" sz="6600" dirty="0"/>
              <a:t> Iman &amp; </a:t>
            </a:r>
            <a:r>
              <a:rPr lang="en-US" sz="6600" dirty="0" err="1"/>
              <a:t>Imun</a:t>
            </a:r>
            <a:r>
              <a:rPr lang="en-US" sz="6600" dirty="0"/>
              <a:t> Masa </a:t>
            </a:r>
            <a:r>
              <a:rPr lang="en-US" sz="6600" dirty="0" err="1"/>
              <a:t>Pandemi</a:t>
            </a:r>
            <a:endParaRPr lang="en-US" sz="6600" dirty="0"/>
          </a:p>
        </p:txBody>
      </p:sp>
      <p:sp>
        <p:nvSpPr>
          <p:cNvPr id="3" name="Subtitle 2">
            <a:extLst>
              <a:ext uri="{FF2B5EF4-FFF2-40B4-BE49-F238E27FC236}">
                <a16:creationId xmlns:a16="http://schemas.microsoft.com/office/drawing/2014/main" id="{C27D9F2D-6B27-0749-802D-55D3F8C43DDD}"/>
              </a:ext>
            </a:extLst>
          </p:cNvPr>
          <p:cNvSpPr>
            <a:spLocks noGrp="1"/>
          </p:cNvSpPr>
          <p:nvPr>
            <p:ph type="subTitle" idx="1"/>
          </p:nvPr>
        </p:nvSpPr>
        <p:spPr>
          <a:xfrm>
            <a:off x="404553" y="5624945"/>
            <a:ext cx="9078562" cy="592975"/>
          </a:xfrm>
        </p:spPr>
        <p:txBody>
          <a:bodyPr anchor="ctr">
            <a:normAutofit/>
          </a:bodyPr>
          <a:lstStyle/>
          <a:p>
            <a:r>
              <a:rPr lang="en-US"/>
              <a:t>Talqis Nurdianto, Lc., MA.</a:t>
            </a:r>
          </a:p>
        </p:txBody>
      </p:sp>
      <p:sp>
        <p:nvSpPr>
          <p:cNvPr id="5" name="Slide Number Placeholder 4">
            <a:extLst>
              <a:ext uri="{FF2B5EF4-FFF2-40B4-BE49-F238E27FC236}">
                <a16:creationId xmlns:a16="http://schemas.microsoft.com/office/drawing/2014/main" id="{17C91A95-DFE8-444D-A4BE-C5380EBF45BA}"/>
              </a:ext>
            </a:extLst>
          </p:cNvPr>
          <p:cNvSpPr>
            <a:spLocks noGrp="1"/>
          </p:cNvSpPr>
          <p:nvPr>
            <p:ph type="sldNum" sz="quarter" idx="12"/>
          </p:nvPr>
        </p:nvSpPr>
        <p:spPr/>
        <p:txBody>
          <a:bodyPr/>
          <a:lstStyle/>
          <a:p>
            <a:fld id="{B2DC25EE-239B-4C5F-AAD1-255A7D5F1EE2}" type="slidenum">
              <a:rPr lang="en-US" smtClean="0"/>
              <a:t>1</a:t>
            </a:fld>
            <a:endParaRPr lang="en-US" dirty="0"/>
          </a:p>
        </p:txBody>
      </p:sp>
    </p:spTree>
    <p:extLst>
      <p:ext uri="{BB962C8B-B14F-4D97-AF65-F5344CB8AC3E}">
        <p14:creationId xmlns:p14="http://schemas.microsoft.com/office/powerpoint/2010/main" val="240729376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320A-12C5-6A4A-AEEC-FE6ABFAE8F6D}"/>
              </a:ext>
            </a:extLst>
          </p:cNvPr>
          <p:cNvSpPr>
            <a:spLocks noGrp="1"/>
          </p:cNvSpPr>
          <p:nvPr>
            <p:ph type="title"/>
          </p:nvPr>
        </p:nvSpPr>
        <p:spPr/>
        <p:txBody>
          <a:bodyPr/>
          <a:lstStyle/>
          <a:p>
            <a:pPr algn="ctr"/>
            <a:r>
              <a:rPr lang="en-US" dirty="0" err="1"/>
              <a:t>Ujian</a:t>
            </a:r>
            <a:r>
              <a:rPr lang="en-US" dirty="0"/>
              <a:t> Pada </a:t>
            </a:r>
            <a:r>
              <a:rPr lang="en-US" dirty="0" err="1"/>
              <a:t>Setiap</a:t>
            </a:r>
            <a:r>
              <a:rPr lang="en-US" dirty="0"/>
              <a:t> </a:t>
            </a:r>
            <a:r>
              <a:rPr lang="en-US" dirty="0" err="1"/>
              <a:t>Tahapan</a:t>
            </a:r>
            <a:endParaRPr lang="en-US" dirty="0"/>
          </a:p>
        </p:txBody>
      </p:sp>
      <p:graphicFrame>
        <p:nvGraphicFramePr>
          <p:cNvPr id="4" name="Content Placeholder 3">
            <a:extLst>
              <a:ext uri="{FF2B5EF4-FFF2-40B4-BE49-F238E27FC236}">
                <a16:creationId xmlns:a16="http://schemas.microsoft.com/office/drawing/2014/main" id="{823A9853-123B-F345-87EF-D4205877DCF1}"/>
              </a:ext>
            </a:extLst>
          </p:cNvPr>
          <p:cNvGraphicFramePr>
            <a:graphicFrameLocks noGrp="1"/>
          </p:cNvGraphicFramePr>
          <p:nvPr>
            <p:ph idx="1"/>
            <p:extLst>
              <p:ext uri="{D42A27DB-BD31-4B8C-83A1-F6EECF244321}">
                <p14:modId xmlns:p14="http://schemas.microsoft.com/office/powerpoint/2010/main" val="2860148048"/>
              </p:ext>
            </p:extLst>
          </p:nvPr>
        </p:nvGraphicFramePr>
        <p:xfrm>
          <a:off x="-898633" y="1891862"/>
          <a:ext cx="12643944" cy="4776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0329446F-9D59-C749-A25A-72DF371F33E1}"/>
              </a:ext>
            </a:extLst>
          </p:cNvPr>
          <p:cNvSpPr>
            <a:spLocks noGrp="1"/>
          </p:cNvSpPr>
          <p:nvPr>
            <p:ph type="sldNum" sz="quarter" idx="12"/>
          </p:nvPr>
        </p:nvSpPr>
        <p:spPr/>
        <p:txBody>
          <a:bodyPr/>
          <a:lstStyle/>
          <a:p>
            <a:fld id="{B2DC25EE-239B-4C5F-AAD1-255A7D5F1EE2}" type="slidenum">
              <a:rPr lang="en-US" smtClean="0"/>
              <a:t>10</a:t>
            </a:fld>
            <a:endParaRPr lang="en-US"/>
          </a:p>
        </p:txBody>
      </p:sp>
    </p:spTree>
    <p:extLst>
      <p:ext uri="{BB962C8B-B14F-4D97-AF65-F5344CB8AC3E}">
        <p14:creationId xmlns:p14="http://schemas.microsoft.com/office/powerpoint/2010/main" val="2338756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D22B9-888F-6E4B-A596-F7B33E5B6B27}"/>
              </a:ext>
            </a:extLst>
          </p:cNvPr>
          <p:cNvSpPr>
            <a:spLocks noGrp="1"/>
          </p:cNvSpPr>
          <p:nvPr>
            <p:ph type="title"/>
          </p:nvPr>
        </p:nvSpPr>
        <p:spPr/>
        <p:txBody>
          <a:bodyPr/>
          <a:lstStyle/>
          <a:p>
            <a:pPr algn="ctr" defTabSz="914400" rtl="0" eaLnBrk="1" latinLnBrk="0" hangingPunct="1">
              <a:lnSpc>
                <a:spcPct val="90000"/>
              </a:lnSpc>
              <a:spcBef>
                <a:spcPct val="0"/>
              </a:spcBef>
              <a:buNone/>
            </a:pPr>
            <a:r>
              <a:rPr lang="en-US" dirty="0" err="1"/>
              <a:t>Hidup</a:t>
            </a:r>
            <a:r>
              <a:rPr lang="en-US" dirty="0"/>
              <a:t> Antara 2 Hal</a:t>
            </a:r>
          </a:p>
        </p:txBody>
      </p:sp>
      <p:graphicFrame>
        <p:nvGraphicFramePr>
          <p:cNvPr id="4" name="Content Placeholder 3">
            <a:extLst>
              <a:ext uri="{FF2B5EF4-FFF2-40B4-BE49-F238E27FC236}">
                <a16:creationId xmlns:a16="http://schemas.microsoft.com/office/drawing/2014/main" id="{281F2A2C-06A7-5C4A-BAED-1F9E7A1F8999}"/>
              </a:ext>
            </a:extLst>
          </p:cNvPr>
          <p:cNvGraphicFramePr>
            <a:graphicFrameLocks noGrp="1"/>
          </p:cNvGraphicFramePr>
          <p:nvPr>
            <p:ph idx="1"/>
            <p:extLst>
              <p:ext uri="{D42A27DB-BD31-4B8C-83A1-F6EECF244321}">
                <p14:modId xmlns:p14="http://schemas.microsoft.com/office/powerpoint/2010/main" val="799555842"/>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15CB825-74F6-4246-B94C-73D1B772BB64}"/>
              </a:ext>
            </a:extLst>
          </p:cNvPr>
          <p:cNvSpPr>
            <a:spLocks noGrp="1"/>
          </p:cNvSpPr>
          <p:nvPr>
            <p:ph type="sldNum" sz="quarter" idx="12"/>
          </p:nvPr>
        </p:nvSpPr>
        <p:spPr/>
        <p:txBody>
          <a:bodyPr/>
          <a:lstStyle/>
          <a:p>
            <a:fld id="{B2DC25EE-239B-4C5F-AAD1-255A7D5F1EE2}" type="slidenum">
              <a:rPr lang="en-US" smtClean="0"/>
              <a:t>11</a:t>
            </a:fld>
            <a:endParaRPr lang="en-US"/>
          </a:p>
        </p:txBody>
      </p:sp>
    </p:spTree>
    <p:extLst>
      <p:ext uri="{BB962C8B-B14F-4D97-AF65-F5344CB8AC3E}">
        <p14:creationId xmlns:p14="http://schemas.microsoft.com/office/powerpoint/2010/main" val="403845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6C62-FF77-A544-ABC1-61372D724A01}"/>
              </a:ext>
            </a:extLst>
          </p:cNvPr>
          <p:cNvSpPr>
            <a:spLocks noGrp="1"/>
          </p:cNvSpPr>
          <p:nvPr>
            <p:ph type="title"/>
          </p:nvPr>
        </p:nvSpPr>
        <p:spPr/>
        <p:txBody>
          <a:bodyPr/>
          <a:lstStyle/>
          <a:p>
            <a:pPr algn="ctr"/>
            <a:r>
              <a:rPr lang="en-US" dirty="0"/>
              <a:t>Software </a:t>
            </a:r>
            <a:r>
              <a:rPr lang="en-US" dirty="0" err="1"/>
              <a:t>Penghapus</a:t>
            </a:r>
            <a:r>
              <a:rPr lang="en-US" dirty="0"/>
              <a:t> </a:t>
            </a:r>
            <a:r>
              <a:rPr lang="en-US" dirty="0" err="1"/>
              <a:t>Dosa</a:t>
            </a:r>
            <a:endParaRPr lang="en-US" dirty="0"/>
          </a:p>
        </p:txBody>
      </p:sp>
      <p:sp>
        <p:nvSpPr>
          <p:cNvPr id="3" name="Content Placeholder 2">
            <a:extLst>
              <a:ext uri="{FF2B5EF4-FFF2-40B4-BE49-F238E27FC236}">
                <a16:creationId xmlns:a16="http://schemas.microsoft.com/office/drawing/2014/main" id="{14E2DED8-B341-CB43-94B3-60BECD1ACB4B}"/>
              </a:ext>
            </a:extLst>
          </p:cNvPr>
          <p:cNvSpPr>
            <a:spLocks noGrp="1"/>
          </p:cNvSpPr>
          <p:nvPr>
            <p:ph idx="1"/>
          </p:nvPr>
        </p:nvSpPr>
        <p:spPr/>
        <p:txBody>
          <a:bodyPr>
            <a:normAutofit/>
          </a:bodyPr>
          <a:lstStyle/>
          <a:p>
            <a:pPr marL="0" indent="0" algn="ctr" rtl="1">
              <a:buNone/>
            </a:pPr>
            <a:r>
              <a:rPr lang="ar-SA" sz="3000" dirty="0"/>
              <a:t>« إِنَّ الْعَبْدَ إِذَا أَخْطَأَ خَطِيْئَةً نُكْتَتُ فِي قَلْبِهِ نُكْتَةً سَوْدَاءَ, فَإِنْ هُوَ نَزَعَ وَاسْتَغْفَرَ صَقلَ قَلْبُهُ, وَإِنْ زَادَ زِيْدَ فِيْهَا حَتَّى تَعْلُو قَلْبُهُ وَهُوَ الرَّانُ الَّذِي ذَكَرَ اللهُ كَلاَّ بَلْ رَانَ عَلَى قُلُوْبِهِمْ مَا كَانُوْا يَكْسِبُوْنَ.»</a:t>
            </a:r>
          </a:p>
          <a:p>
            <a:pPr marL="0" indent="0" algn="ctr">
              <a:buNone/>
            </a:pPr>
            <a:r>
              <a:rPr lang="ar-SA" i="1" dirty="0"/>
              <a:t>“</a:t>
            </a:r>
            <a:r>
              <a:rPr lang="en-ID" i="1" dirty="0"/>
              <a:t>Jika </a:t>
            </a:r>
            <a:r>
              <a:rPr lang="en-ID" i="1" dirty="0" err="1"/>
              <a:t>seorang</a:t>
            </a:r>
            <a:r>
              <a:rPr lang="en-ID" i="1" dirty="0"/>
              <a:t> hamba </a:t>
            </a:r>
            <a:r>
              <a:rPr lang="en-ID" i="1" dirty="0" err="1"/>
              <a:t>berbuat</a:t>
            </a:r>
            <a:r>
              <a:rPr lang="en-ID" i="1" dirty="0"/>
              <a:t> </a:t>
            </a:r>
            <a:r>
              <a:rPr lang="en-ID" i="1" dirty="0" err="1"/>
              <a:t>sebuah</a:t>
            </a:r>
            <a:r>
              <a:rPr lang="en-ID" i="1" dirty="0"/>
              <a:t> </a:t>
            </a:r>
            <a:r>
              <a:rPr lang="en-ID" i="1" dirty="0" err="1"/>
              <a:t>dosa</a:t>
            </a:r>
            <a:r>
              <a:rPr lang="en-ID" i="1" dirty="0"/>
              <a:t>, </a:t>
            </a:r>
            <a:r>
              <a:rPr lang="en-ID" i="1" dirty="0" err="1"/>
              <a:t>maka</a:t>
            </a:r>
            <a:r>
              <a:rPr lang="en-ID" i="1" dirty="0"/>
              <a:t> </a:t>
            </a:r>
            <a:r>
              <a:rPr lang="en-ID" i="1" dirty="0" err="1"/>
              <a:t>akan</a:t>
            </a:r>
            <a:r>
              <a:rPr lang="en-ID" i="1" dirty="0"/>
              <a:t> </a:t>
            </a:r>
            <a:r>
              <a:rPr lang="en-ID" i="1" dirty="0" err="1"/>
              <a:t>ditorehkan</a:t>
            </a:r>
            <a:r>
              <a:rPr lang="en-ID" i="1" dirty="0"/>
              <a:t> </a:t>
            </a:r>
            <a:r>
              <a:rPr lang="en-ID" i="1" dirty="0" err="1"/>
              <a:t>sebuah</a:t>
            </a:r>
            <a:r>
              <a:rPr lang="en-ID" i="1" dirty="0"/>
              <a:t> </a:t>
            </a:r>
            <a:r>
              <a:rPr lang="en-ID" i="1" dirty="0" err="1"/>
              <a:t>noktah</a:t>
            </a:r>
            <a:r>
              <a:rPr lang="en-ID" i="1" dirty="0"/>
              <a:t> </a:t>
            </a:r>
            <a:r>
              <a:rPr lang="en-ID" i="1" dirty="0" err="1"/>
              <a:t>hitam</a:t>
            </a:r>
            <a:r>
              <a:rPr lang="en-ID" i="1" dirty="0"/>
              <a:t> di </a:t>
            </a:r>
            <a:r>
              <a:rPr lang="en-ID" i="1" dirty="0" err="1"/>
              <a:t>dalam</a:t>
            </a:r>
            <a:r>
              <a:rPr lang="en-ID" i="1" dirty="0"/>
              <a:t> </a:t>
            </a:r>
            <a:r>
              <a:rPr lang="en-ID" i="1" dirty="0" err="1"/>
              <a:t>hatinya</a:t>
            </a:r>
            <a:r>
              <a:rPr lang="en-ID" i="1" dirty="0"/>
              <a:t>. </a:t>
            </a:r>
            <a:r>
              <a:rPr lang="en-ID" i="1" dirty="0" err="1"/>
              <a:t>Tapi</a:t>
            </a:r>
            <a:r>
              <a:rPr lang="en-ID" i="1" dirty="0"/>
              <a:t> </a:t>
            </a:r>
            <a:r>
              <a:rPr lang="en-ID" i="1" dirty="0" err="1"/>
              <a:t>jika</a:t>
            </a:r>
            <a:r>
              <a:rPr lang="en-ID" i="1" dirty="0"/>
              <a:t> </a:t>
            </a:r>
            <a:r>
              <a:rPr lang="en-ID" i="1" dirty="0" err="1"/>
              <a:t>ia</a:t>
            </a:r>
            <a:r>
              <a:rPr lang="en-ID" i="1" dirty="0"/>
              <a:t> </a:t>
            </a:r>
            <a:r>
              <a:rPr lang="en-ID" i="1" dirty="0" err="1"/>
              <a:t>meninggalkannya</a:t>
            </a:r>
            <a:r>
              <a:rPr lang="en-ID" i="1" dirty="0"/>
              <a:t> dan </a:t>
            </a:r>
            <a:r>
              <a:rPr lang="en-ID" i="1" dirty="0" err="1"/>
              <a:t>beristigfar</a:t>
            </a:r>
            <a:r>
              <a:rPr lang="en-ID" i="1" dirty="0"/>
              <a:t> </a:t>
            </a:r>
            <a:r>
              <a:rPr lang="en-ID" i="1" dirty="0" err="1"/>
              <a:t>niscaya</a:t>
            </a:r>
            <a:r>
              <a:rPr lang="en-ID" i="1" dirty="0"/>
              <a:t> </a:t>
            </a:r>
            <a:r>
              <a:rPr lang="en-ID" i="1" dirty="0" err="1"/>
              <a:t>hatinya</a:t>
            </a:r>
            <a:r>
              <a:rPr lang="en-ID" i="1" dirty="0"/>
              <a:t> </a:t>
            </a:r>
            <a:r>
              <a:rPr lang="en-ID" i="1" dirty="0" err="1"/>
              <a:t>akan</a:t>
            </a:r>
            <a:r>
              <a:rPr lang="en-ID" i="1" dirty="0"/>
              <a:t> </a:t>
            </a:r>
            <a:r>
              <a:rPr lang="en-ID" i="1" dirty="0" err="1"/>
              <a:t>dibersihkan</a:t>
            </a:r>
            <a:r>
              <a:rPr lang="en-ID" i="1" dirty="0"/>
              <a:t> </a:t>
            </a:r>
            <a:r>
              <a:rPr lang="en-ID" i="1" dirty="0" err="1"/>
              <a:t>dari</a:t>
            </a:r>
            <a:r>
              <a:rPr lang="en-ID" i="1" dirty="0"/>
              <a:t> </a:t>
            </a:r>
            <a:r>
              <a:rPr lang="en-ID" i="1" dirty="0" err="1"/>
              <a:t>noktah</a:t>
            </a:r>
            <a:r>
              <a:rPr lang="en-ID" i="1" dirty="0"/>
              <a:t> </a:t>
            </a:r>
            <a:r>
              <a:rPr lang="en-ID" i="1" dirty="0" err="1"/>
              <a:t>hitam</a:t>
            </a:r>
            <a:r>
              <a:rPr lang="en-ID" i="1" dirty="0"/>
              <a:t> </a:t>
            </a:r>
            <a:r>
              <a:rPr lang="en-ID" i="1" dirty="0" err="1"/>
              <a:t>itu</a:t>
            </a:r>
            <a:r>
              <a:rPr lang="en-ID" i="1" dirty="0"/>
              <a:t>. </a:t>
            </a:r>
            <a:r>
              <a:rPr lang="en-ID" i="1" dirty="0" err="1"/>
              <a:t>Sebaliknya</a:t>
            </a:r>
            <a:r>
              <a:rPr lang="en-ID" i="1" dirty="0"/>
              <a:t> </a:t>
            </a:r>
            <a:r>
              <a:rPr lang="en-ID" i="1" dirty="0" err="1"/>
              <a:t>jika</a:t>
            </a:r>
            <a:r>
              <a:rPr lang="en-ID" i="1" dirty="0"/>
              <a:t> </a:t>
            </a:r>
            <a:r>
              <a:rPr lang="en-ID" i="1" dirty="0" err="1"/>
              <a:t>ia</a:t>
            </a:r>
            <a:r>
              <a:rPr lang="en-ID" i="1" dirty="0"/>
              <a:t> </a:t>
            </a:r>
            <a:r>
              <a:rPr lang="en-ID" i="1" dirty="0" err="1"/>
              <a:t>terus</a:t>
            </a:r>
            <a:r>
              <a:rPr lang="en-ID" i="1" dirty="0"/>
              <a:t> </a:t>
            </a:r>
            <a:r>
              <a:rPr lang="en-ID" i="1" dirty="0" err="1"/>
              <a:t>berbuat</a:t>
            </a:r>
            <a:r>
              <a:rPr lang="en-ID" i="1" dirty="0"/>
              <a:t> </a:t>
            </a:r>
            <a:r>
              <a:rPr lang="en-ID" i="1" dirty="0" err="1"/>
              <a:t>dosa</a:t>
            </a:r>
            <a:r>
              <a:rPr lang="en-ID" i="1" dirty="0"/>
              <a:t>, </a:t>
            </a:r>
            <a:r>
              <a:rPr lang="en-ID" i="1" dirty="0" err="1"/>
              <a:t>noktah-noktah</a:t>
            </a:r>
            <a:r>
              <a:rPr lang="en-ID" i="1" dirty="0"/>
              <a:t> </a:t>
            </a:r>
            <a:r>
              <a:rPr lang="en-ID" i="1" dirty="0" err="1"/>
              <a:t>hitam</a:t>
            </a:r>
            <a:r>
              <a:rPr lang="en-ID" i="1" dirty="0"/>
              <a:t> </a:t>
            </a:r>
            <a:r>
              <a:rPr lang="en-ID" i="1" dirty="0" err="1"/>
              <a:t>akan</a:t>
            </a:r>
            <a:r>
              <a:rPr lang="en-ID" i="1" dirty="0"/>
              <a:t> </a:t>
            </a:r>
            <a:r>
              <a:rPr lang="en-ID" i="1" dirty="0" err="1"/>
              <a:t>terus</a:t>
            </a:r>
            <a:r>
              <a:rPr lang="en-ID" i="1" dirty="0"/>
              <a:t> </a:t>
            </a:r>
            <a:r>
              <a:rPr lang="en-ID" i="1" dirty="0" err="1"/>
              <a:t>bertambah</a:t>
            </a:r>
            <a:r>
              <a:rPr lang="en-ID" i="1" dirty="0"/>
              <a:t> </a:t>
            </a:r>
            <a:r>
              <a:rPr lang="en-ID" i="1" dirty="0" err="1"/>
              <a:t>hingga</a:t>
            </a:r>
            <a:r>
              <a:rPr lang="en-ID" i="1" dirty="0"/>
              <a:t> </a:t>
            </a:r>
            <a:r>
              <a:rPr lang="en-ID" i="1" dirty="0" err="1"/>
              <a:t>menutup</a:t>
            </a:r>
            <a:r>
              <a:rPr lang="en-ID" i="1" dirty="0"/>
              <a:t> </a:t>
            </a:r>
            <a:r>
              <a:rPr lang="en-ID" i="1" dirty="0" err="1"/>
              <a:t>hatinya</a:t>
            </a:r>
            <a:r>
              <a:rPr lang="en-ID" i="1" dirty="0"/>
              <a:t>. </a:t>
            </a:r>
            <a:r>
              <a:rPr lang="en-ID" i="1" dirty="0" err="1"/>
              <a:t>Itulah</a:t>
            </a:r>
            <a:r>
              <a:rPr lang="en-ID" i="1" dirty="0"/>
              <a:t> </a:t>
            </a:r>
            <a:r>
              <a:rPr lang="en-ID" i="1" dirty="0" err="1"/>
              <a:t>dinding</a:t>
            </a:r>
            <a:r>
              <a:rPr lang="en-ID" i="1" dirty="0"/>
              <a:t> </a:t>
            </a:r>
            <a:r>
              <a:rPr lang="en-ID" i="1" dirty="0" err="1"/>
              <a:t>penutup</a:t>
            </a:r>
            <a:r>
              <a:rPr lang="en-ID" i="1" dirty="0"/>
              <a:t> yang Allah </a:t>
            </a:r>
            <a:r>
              <a:rPr lang="en-ID" i="1" dirty="0" err="1"/>
              <a:t>sebutkan</a:t>
            </a:r>
            <a:r>
              <a:rPr lang="en-ID" i="1" dirty="0"/>
              <a:t> </a:t>
            </a:r>
            <a:r>
              <a:rPr lang="en-ID" i="1" dirty="0" err="1"/>
              <a:t>dalam</a:t>
            </a:r>
            <a:r>
              <a:rPr lang="en-ID" i="1" dirty="0"/>
              <a:t> </a:t>
            </a:r>
            <a:r>
              <a:rPr lang="en-ID" i="1" dirty="0" err="1"/>
              <a:t>ayat</a:t>
            </a:r>
            <a:r>
              <a:rPr lang="en-ID" i="1" dirty="0"/>
              <a:t> (</a:t>
            </a:r>
            <a:r>
              <a:rPr lang="en-ID" i="1" dirty="0" err="1"/>
              <a:t>Sekali</a:t>
            </a:r>
            <a:r>
              <a:rPr lang="en-ID" i="1" dirty="0"/>
              <a:t>-kali </a:t>
            </a:r>
            <a:r>
              <a:rPr lang="en-ID" i="1" dirty="0" err="1"/>
              <a:t>tidak</a:t>
            </a:r>
            <a:r>
              <a:rPr lang="en-ID" i="1" dirty="0"/>
              <a:t> </a:t>
            </a:r>
            <a:r>
              <a:rPr lang="en-ID" i="1" dirty="0" err="1"/>
              <a:t>demikian</a:t>
            </a:r>
            <a:r>
              <a:rPr lang="en-ID" i="1" dirty="0"/>
              <a:t>, </a:t>
            </a:r>
            <a:r>
              <a:rPr lang="en-ID" i="1" dirty="0" err="1"/>
              <a:t>sebenarnya</a:t>
            </a:r>
            <a:r>
              <a:rPr lang="en-ID" i="1" dirty="0"/>
              <a:t> </a:t>
            </a:r>
            <a:r>
              <a:rPr lang="en-ID" i="1" dirty="0" err="1"/>
              <a:t>apa</a:t>
            </a:r>
            <a:r>
              <a:rPr lang="en-ID" i="1" dirty="0"/>
              <a:t> yang </a:t>
            </a:r>
            <a:r>
              <a:rPr lang="en-ID" i="1" dirty="0" err="1"/>
              <a:t>selalu</a:t>
            </a:r>
            <a:r>
              <a:rPr lang="en-ID" i="1" dirty="0"/>
              <a:t> </a:t>
            </a:r>
            <a:r>
              <a:rPr lang="en-ID" i="1" dirty="0" err="1"/>
              <a:t>mereka</a:t>
            </a:r>
            <a:r>
              <a:rPr lang="en-ID" i="1" dirty="0"/>
              <a:t> </a:t>
            </a:r>
            <a:r>
              <a:rPr lang="en-ID" i="1" dirty="0" err="1"/>
              <a:t>kerjakan</a:t>
            </a:r>
            <a:r>
              <a:rPr lang="en-ID" i="1" dirty="0"/>
              <a:t> </a:t>
            </a:r>
            <a:r>
              <a:rPr lang="en-ID" i="1" dirty="0" err="1"/>
              <a:t>itu</a:t>
            </a:r>
            <a:r>
              <a:rPr lang="en-ID" i="1" dirty="0"/>
              <a:t> </a:t>
            </a:r>
            <a:r>
              <a:rPr lang="en-ID" i="1" dirty="0" err="1"/>
              <a:t>menutup</a:t>
            </a:r>
            <a:r>
              <a:rPr lang="en-ID" i="1" dirty="0"/>
              <a:t> </a:t>
            </a:r>
            <a:r>
              <a:rPr lang="en-ID" i="1" dirty="0" err="1"/>
              <a:t>hati</a:t>
            </a:r>
            <a:r>
              <a:rPr lang="en-ID" i="1" dirty="0"/>
              <a:t> </a:t>
            </a:r>
            <a:r>
              <a:rPr lang="en-ID" i="1" dirty="0" err="1"/>
              <a:t>mereka</a:t>
            </a:r>
            <a:r>
              <a:rPr lang="en-ID" i="1" dirty="0"/>
              <a:t>)” </a:t>
            </a:r>
            <a:r>
              <a:rPr lang="en-ID" dirty="0"/>
              <a:t>(</a:t>
            </a:r>
            <a:r>
              <a:rPr lang="en-ID" dirty="0" err="1"/>
              <a:t>QS.al-Muthaffifin</a:t>
            </a:r>
            <a:r>
              <a:rPr lang="en-ID" dirty="0"/>
              <a:t>: 14) (HR </a:t>
            </a:r>
            <a:r>
              <a:rPr lang="en-ID" dirty="0" err="1"/>
              <a:t>Tirmidzi</a:t>
            </a:r>
            <a:r>
              <a:rPr lang="en-ID" dirty="0"/>
              <a:t> dan Ibn </a:t>
            </a:r>
            <a:r>
              <a:rPr lang="en-ID" dirty="0" err="1"/>
              <a:t>Majah</a:t>
            </a:r>
            <a:r>
              <a:rPr lang="en-ID" dirty="0"/>
              <a:t>)</a:t>
            </a:r>
          </a:p>
        </p:txBody>
      </p:sp>
      <p:sp>
        <p:nvSpPr>
          <p:cNvPr id="4" name="Slide Number Placeholder 3">
            <a:extLst>
              <a:ext uri="{FF2B5EF4-FFF2-40B4-BE49-F238E27FC236}">
                <a16:creationId xmlns:a16="http://schemas.microsoft.com/office/drawing/2014/main" id="{13394318-715C-D34C-98E4-2A59AC9F71CD}"/>
              </a:ext>
            </a:extLst>
          </p:cNvPr>
          <p:cNvSpPr>
            <a:spLocks noGrp="1"/>
          </p:cNvSpPr>
          <p:nvPr>
            <p:ph type="sldNum" sz="quarter" idx="12"/>
          </p:nvPr>
        </p:nvSpPr>
        <p:spPr/>
        <p:txBody>
          <a:bodyPr/>
          <a:lstStyle/>
          <a:p>
            <a:fld id="{B2DC25EE-239B-4C5F-AAD1-255A7D5F1EE2}" type="slidenum">
              <a:rPr lang="en-US" smtClean="0"/>
              <a:t>12</a:t>
            </a:fld>
            <a:endParaRPr lang="en-US"/>
          </a:p>
        </p:txBody>
      </p:sp>
    </p:spTree>
    <p:extLst>
      <p:ext uri="{BB962C8B-B14F-4D97-AF65-F5344CB8AC3E}">
        <p14:creationId xmlns:p14="http://schemas.microsoft.com/office/powerpoint/2010/main" val="988303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9F458-7084-D344-8100-FC33DF8F3297}"/>
              </a:ext>
            </a:extLst>
          </p:cNvPr>
          <p:cNvSpPr>
            <a:spLocks noGrp="1"/>
          </p:cNvSpPr>
          <p:nvPr>
            <p:ph type="title"/>
          </p:nvPr>
        </p:nvSpPr>
        <p:spPr/>
        <p:txBody>
          <a:bodyPr/>
          <a:lstStyle/>
          <a:p>
            <a:r>
              <a:rPr lang="en-US" dirty="0" err="1"/>
              <a:t>Berani</a:t>
            </a:r>
            <a:r>
              <a:rPr lang="en-US" dirty="0"/>
              <a:t> </a:t>
            </a:r>
            <a:r>
              <a:rPr lang="en-US" dirty="0" err="1"/>
              <a:t>Hidup</a:t>
            </a:r>
            <a:r>
              <a:rPr lang="en-US" dirty="0"/>
              <a:t>, </a:t>
            </a:r>
            <a:r>
              <a:rPr lang="en-US" dirty="0" err="1"/>
              <a:t>Siap</a:t>
            </a:r>
            <a:r>
              <a:rPr lang="en-US" dirty="0"/>
              <a:t> </a:t>
            </a:r>
            <a:r>
              <a:rPr lang="en-US" dirty="0" err="1"/>
              <a:t>Ujian</a:t>
            </a:r>
            <a:endParaRPr lang="en-US" dirty="0"/>
          </a:p>
        </p:txBody>
      </p:sp>
      <p:sp>
        <p:nvSpPr>
          <p:cNvPr id="3" name="Content Placeholder 2">
            <a:extLst>
              <a:ext uri="{FF2B5EF4-FFF2-40B4-BE49-F238E27FC236}">
                <a16:creationId xmlns:a16="http://schemas.microsoft.com/office/drawing/2014/main" id="{9A27170C-79F7-634A-A82C-30FE5A179B9F}"/>
              </a:ext>
            </a:extLst>
          </p:cNvPr>
          <p:cNvSpPr>
            <a:spLocks noGrp="1"/>
          </p:cNvSpPr>
          <p:nvPr>
            <p:ph idx="1"/>
          </p:nvPr>
        </p:nvSpPr>
        <p:spPr/>
        <p:txBody>
          <a:bodyPr/>
          <a:lstStyle/>
          <a:p>
            <a:pPr marL="0" indent="0" algn="just" rtl="1">
              <a:buNone/>
            </a:pPr>
            <a:r>
              <a:rPr lang="ar-SA" sz="4000" dirty="0"/>
              <a:t>وَلَنَبْلُوَنَّكُمْ بِشَيْءٍ مِنَ الْخَوْفِ وَالْجُوعِ وَنَقْصٍ مِنَ الْأَمْوَالِ وَالْأَنْفُسِ وَالثَّمَرَاتِ </a:t>
            </a:r>
            <a:r>
              <a:rPr lang="ar-SA" sz="4000" dirty="0" err="1"/>
              <a:t>ۗ</a:t>
            </a:r>
            <a:r>
              <a:rPr lang="ar-SA" sz="4000" dirty="0"/>
              <a:t> وَبَشِّرِ الصَّابِرِينَ</a:t>
            </a:r>
            <a:endParaRPr lang="en-US" sz="4000" dirty="0"/>
          </a:p>
          <a:p>
            <a:pPr marL="0" indent="0" algn="just" rtl="1">
              <a:buNone/>
            </a:pPr>
            <a:endParaRPr lang="ar-SA" dirty="0"/>
          </a:p>
          <a:p>
            <a:pPr marL="0" indent="0" algn="ctr">
              <a:buNone/>
            </a:pPr>
            <a:r>
              <a:rPr lang="en-ID" dirty="0"/>
              <a:t>Dan </a:t>
            </a:r>
            <a:r>
              <a:rPr lang="en-ID" dirty="0" err="1"/>
              <a:t>sungguh</a:t>
            </a:r>
            <a:r>
              <a:rPr lang="en-ID" dirty="0"/>
              <a:t> </a:t>
            </a:r>
            <a:r>
              <a:rPr lang="en-ID" dirty="0" err="1"/>
              <a:t>akan</a:t>
            </a:r>
            <a:r>
              <a:rPr lang="en-ID" dirty="0"/>
              <a:t> Kami </a:t>
            </a:r>
            <a:r>
              <a:rPr lang="en-ID" dirty="0" err="1"/>
              <a:t>berikan</a:t>
            </a:r>
            <a:r>
              <a:rPr lang="en-ID" dirty="0"/>
              <a:t> </a:t>
            </a:r>
            <a:r>
              <a:rPr lang="en-ID" dirty="0" err="1"/>
              <a:t>cobaan</a:t>
            </a:r>
            <a:r>
              <a:rPr lang="en-ID" dirty="0"/>
              <a:t> </a:t>
            </a:r>
            <a:r>
              <a:rPr lang="en-ID" dirty="0" err="1"/>
              <a:t>kepadamu</a:t>
            </a:r>
            <a:r>
              <a:rPr lang="en-ID" dirty="0"/>
              <a:t>, </a:t>
            </a:r>
            <a:r>
              <a:rPr lang="en-ID" dirty="0" err="1"/>
              <a:t>dengan</a:t>
            </a:r>
            <a:r>
              <a:rPr lang="en-ID" dirty="0"/>
              <a:t> </a:t>
            </a:r>
            <a:r>
              <a:rPr lang="en-ID" dirty="0" err="1"/>
              <a:t>sedikit</a:t>
            </a:r>
            <a:r>
              <a:rPr lang="en-ID" dirty="0"/>
              <a:t> </a:t>
            </a:r>
            <a:r>
              <a:rPr lang="en-ID" dirty="0" err="1"/>
              <a:t>ketakutan</a:t>
            </a:r>
            <a:r>
              <a:rPr lang="en-ID" dirty="0"/>
              <a:t>, </a:t>
            </a:r>
            <a:r>
              <a:rPr lang="en-ID" dirty="0" err="1"/>
              <a:t>kelaparan</a:t>
            </a:r>
            <a:r>
              <a:rPr lang="en-ID" dirty="0"/>
              <a:t>, </a:t>
            </a:r>
            <a:r>
              <a:rPr lang="en-ID" dirty="0" err="1"/>
              <a:t>kekurangan</a:t>
            </a:r>
            <a:r>
              <a:rPr lang="en-ID" dirty="0"/>
              <a:t> </a:t>
            </a:r>
            <a:r>
              <a:rPr lang="en-ID" dirty="0" err="1"/>
              <a:t>harta</a:t>
            </a:r>
            <a:r>
              <a:rPr lang="en-ID" dirty="0"/>
              <a:t>, </a:t>
            </a:r>
            <a:r>
              <a:rPr lang="en-ID" dirty="0" err="1"/>
              <a:t>jiwa</a:t>
            </a:r>
            <a:r>
              <a:rPr lang="en-ID" dirty="0"/>
              <a:t> dan </a:t>
            </a:r>
            <a:r>
              <a:rPr lang="en-ID" dirty="0" err="1"/>
              <a:t>buah-buahan</a:t>
            </a:r>
            <a:r>
              <a:rPr lang="en-ID" dirty="0"/>
              <a:t>. Dan </a:t>
            </a:r>
            <a:r>
              <a:rPr lang="en-ID" dirty="0" err="1"/>
              <a:t>berikanlah</a:t>
            </a:r>
            <a:r>
              <a:rPr lang="en-ID" dirty="0"/>
              <a:t> </a:t>
            </a:r>
            <a:r>
              <a:rPr lang="en-ID" dirty="0" err="1"/>
              <a:t>berita</a:t>
            </a:r>
            <a:r>
              <a:rPr lang="en-ID" dirty="0"/>
              <a:t> </a:t>
            </a:r>
            <a:r>
              <a:rPr lang="en-ID" dirty="0" err="1"/>
              <a:t>gembira</a:t>
            </a:r>
            <a:r>
              <a:rPr lang="en-ID" dirty="0"/>
              <a:t> </a:t>
            </a:r>
            <a:r>
              <a:rPr lang="en-ID" dirty="0" err="1"/>
              <a:t>kepada</a:t>
            </a:r>
            <a:r>
              <a:rPr lang="en-ID" dirty="0"/>
              <a:t> orang-orang yang </a:t>
            </a:r>
            <a:r>
              <a:rPr lang="en-ID" dirty="0" err="1"/>
              <a:t>sabar</a:t>
            </a:r>
            <a:r>
              <a:rPr lang="en-ID" dirty="0"/>
              <a:t>.</a:t>
            </a:r>
          </a:p>
          <a:p>
            <a:pPr marL="0" indent="0">
              <a:buNone/>
            </a:pPr>
            <a:endParaRPr lang="en-US" dirty="0"/>
          </a:p>
        </p:txBody>
      </p:sp>
      <p:sp>
        <p:nvSpPr>
          <p:cNvPr id="4" name="Slide Number Placeholder 3">
            <a:extLst>
              <a:ext uri="{FF2B5EF4-FFF2-40B4-BE49-F238E27FC236}">
                <a16:creationId xmlns:a16="http://schemas.microsoft.com/office/drawing/2014/main" id="{E596BD54-A778-2246-99E1-E58867CF5ECF}"/>
              </a:ext>
            </a:extLst>
          </p:cNvPr>
          <p:cNvSpPr>
            <a:spLocks noGrp="1"/>
          </p:cNvSpPr>
          <p:nvPr>
            <p:ph type="sldNum" sz="quarter" idx="12"/>
          </p:nvPr>
        </p:nvSpPr>
        <p:spPr/>
        <p:txBody>
          <a:bodyPr/>
          <a:lstStyle/>
          <a:p>
            <a:fld id="{B2DC25EE-239B-4C5F-AAD1-255A7D5F1EE2}" type="slidenum">
              <a:rPr lang="en-US" smtClean="0"/>
              <a:t>13</a:t>
            </a:fld>
            <a:endParaRPr lang="en-US"/>
          </a:p>
        </p:txBody>
      </p:sp>
    </p:spTree>
    <p:extLst>
      <p:ext uri="{BB962C8B-B14F-4D97-AF65-F5344CB8AC3E}">
        <p14:creationId xmlns:p14="http://schemas.microsoft.com/office/powerpoint/2010/main" val="126839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09A5B-38EA-2A4C-9235-E1CB81EB193C}"/>
              </a:ext>
            </a:extLst>
          </p:cNvPr>
          <p:cNvSpPr>
            <a:spLocks noGrp="1"/>
          </p:cNvSpPr>
          <p:nvPr>
            <p:ph type="title"/>
          </p:nvPr>
        </p:nvSpPr>
        <p:spPr/>
        <p:txBody>
          <a:bodyPr/>
          <a:lstStyle/>
          <a:p>
            <a:r>
              <a:rPr lang="en-US" dirty="0" err="1"/>
              <a:t>Hanya</a:t>
            </a:r>
            <a:r>
              <a:rPr lang="en-US" dirty="0"/>
              <a:t> Orang </a:t>
            </a:r>
            <a:r>
              <a:rPr lang="en-US" dirty="0" err="1"/>
              <a:t>Kuat</a:t>
            </a:r>
            <a:r>
              <a:rPr lang="en-US" dirty="0"/>
              <a:t>, </a:t>
            </a:r>
            <a:r>
              <a:rPr lang="en-US" dirty="0" err="1"/>
              <a:t>Dapat</a:t>
            </a:r>
            <a:r>
              <a:rPr lang="en-US" dirty="0"/>
              <a:t> </a:t>
            </a:r>
            <a:r>
              <a:rPr lang="en-US" dirty="0" err="1"/>
              <a:t>Ujian</a:t>
            </a:r>
            <a:endParaRPr lang="en-US" dirty="0"/>
          </a:p>
        </p:txBody>
      </p:sp>
      <p:sp>
        <p:nvSpPr>
          <p:cNvPr id="3" name="Content Placeholder 2">
            <a:extLst>
              <a:ext uri="{FF2B5EF4-FFF2-40B4-BE49-F238E27FC236}">
                <a16:creationId xmlns:a16="http://schemas.microsoft.com/office/drawing/2014/main" id="{0F3BE01B-DC56-D045-BDA7-60A183E5CFB8}"/>
              </a:ext>
            </a:extLst>
          </p:cNvPr>
          <p:cNvSpPr>
            <a:spLocks noGrp="1"/>
          </p:cNvSpPr>
          <p:nvPr>
            <p:ph idx="1"/>
          </p:nvPr>
        </p:nvSpPr>
        <p:spPr/>
        <p:txBody>
          <a:bodyPr/>
          <a:lstStyle/>
          <a:p>
            <a:pPr marL="0" indent="0" algn="just" rtl="1">
              <a:buNone/>
            </a:pPr>
            <a:r>
              <a:rPr lang="ar-SA" sz="4000" dirty="0"/>
              <a:t>وَاسْتَعِينُوا بِالصَّبْرِ وَالصَّلَاةِ </a:t>
            </a:r>
            <a:r>
              <a:rPr lang="ar-SA" sz="4000" dirty="0" err="1"/>
              <a:t>ۚ</a:t>
            </a:r>
            <a:r>
              <a:rPr lang="ar-SA" sz="4000" dirty="0"/>
              <a:t> وَإِنَّهَا لَكَبِيرَةٌ إِلَّا عَلَى الْخَاشِعِينَ</a:t>
            </a:r>
            <a:endParaRPr lang="en-US" sz="4000" dirty="0"/>
          </a:p>
          <a:p>
            <a:pPr marL="0" indent="0" algn="just" rtl="1">
              <a:buNone/>
            </a:pPr>
            <a:endParaRPr lang="ar-SA" dirty="0"/>
          </a:p>
          <a:p>
            <a:pPr marL="0" indent="0" algn="ctr">
              <a:buNone/>
            </a:pPr>
            <a:r>
              <a:rPr lang="en-ID" dirty="0" err="1"/>
              <a:t>Jadikanlah</a:t>
            </a:r>
            <a:r>
              <a:rPr lang="en-ID" dirty="0"/>
              <a:t> </a:t>
            </a:r>
            <a:r>
              <a:rPr lang="en-ID" dirty="0" err="1"/>
              <a:t>sabar</a:t>
            </a:r>
            <a:r>
              <a:rPr lang="en-ID" dirty="0"/>
              <a:t> dan </a:t>
            </a:r>
            <a:r>
              <a:rPr lang="en-ID" dirty="0" err="1"/>
              <a:t>shalat</a:t>
            </a:r>
            <a:r>
              <a:rPr lang="en-ID" dirty="0"/>
              <a:t> </a:t>
            </a:r>
            <a:r>
              <a:rPr lang="en-ID" dirty="0" err="1"/>
              <a:t>sebagai</a:t>
            </a:r>
            <a:r>
              <a:rPr lang="en-ID" dirty="0"/>
              <a:t> </a:t>
            </a:r>
            <a:r>
              <a:rPr lang="en-ID" dirty="0" err="1"/>
              <a:t>penolongmu</a:t>
            </a:r>
            <a:r>
              <a:rPr lang="en-ID" dirty="0"/>
              <a:t>. Dan </a:t>
            </a:r>
            <a:r>
              <a:rPr lang="en-ID" dirty="0" err="1"/>
              <a:t>sesungguhnya</a:t>
            </a:r>
            <a:r>
              <a:rPr lang="en-ID" dirty="0"/>
              <a:t> yang </a:t>
            </a:r>
            <a:r>
              <a:rPr lang="en-ID" dirty="0" err="1"/>
              <a:t>demikian</a:t>
            </a:r>
            <a:r>
              <a:rPr lang="en-ID" dirty="0"/>
              <a:t> </a:t>
            </a:r>
            <a:r>
              <a:rPr lang="en-ID" dirty="0" err="1"/>
              <a:t>itu</a:t>
            </a:r>
            <a:r>
              <a:rPr lang="en-ID" dirty="0"/>
              <a:t> </a:t>
            </a:r>
            <a:r>
              <a:rPr lang="en-ID" dirty="0" err="1"/>
              <a:t>sungguh</a:t>
            </a:r>
            <a:r>
              <a:rPr lang="en-ID" dirty="0"/>
              <a:t> </a:t>
            </a:r>
            <a:r>
              <a:rPr lang="en-ID" dirty="0" err="1"/>
              <a:t>berat</a:t>
            </a:r>
            <a:r>
              <a:rPr lang="en-ID" dirty="0"/>
              <a:t>, </a:t>
            </a:r>
            <a:r>
              <a:rPr lang="en-ID" dirty="0" err="1"/>
              <a:t>kecuali</a:t>
            </a:r>
            <a:r>
              <a:rPr lang="en-ID" dirty="0"/>
              <a:t> </a:t>
            </a:r>
            <a:r>
              <a:rPr lang="en-ID" dirty="0" err="1"/>
              <a:t>bagi</a:t>
            </a:r>
            <a:r>
              <a:rPr lang="en-ID" dirty="0"/>
              <a:t> orang-orang yang </a:t>
            </a:r>
            <a:r>
              <a:rPr lang="en-ID" dirty="0" err="1"/>
              <a:t>khusyu</a:t>
            </a:r>
            <a:r>
              <a:rPr lang="en-ID" dirty="0"/>
              <a:t>',</a:t>
            </a:r>
          </a:p>
          <a:p>
            <a:pPr marL="0" indent="0">
              <a:buNone/>
            </a:pPr>
            <a:endParaRPr lang="en-US" dirty="0"/>
          </a:p>
        </p:txBody>
      </p:sp>
      <p:sp>
        <p:nvSpPr>
          <p:cNvPr id="4" name="Slide Number Placeholder 3">
            <a:extLst>
              <a:ext uri="{FF2B5EF4-FFF2-40B4-BE49-F238E27FC236}">
                <a16:creationId xmlns:a16="http://schemas.microsoft.com/office/drawing/2014/main" id="{F98B7EE9-B992-3244-AEFD-A872FB0FF6EA}"/>
              </a:ext>
            </a:extLst>
          </p:cNvPr>
          <p:cNvSpPr>
            <a:spLocks noGrp="1"/>
          </p:cNvSpPr>
          <p:nvPr>
            <p:ph type="sldNum" sz="quarter" idx="12"/>
          </p:nvPr>
        </p:nvSpPr>
        <p:spPr/>
        <p:txBody>
          <a:bodyPr/>
          <a:lstStyle/>
          <a:p>
            <a:fld id="{B2DC25EE-239B-4C5F-AAD1-255A7D5F1EE2}" type="slidenum">
              <a:rPr lang="en-US" smtClean="0"/>
              <a:t>14</a:t>
            </a:fld>
            <a:endParaRPr lang="en-US"/>
          </a:p>
        </p:txBody>
      </p:sp>
    </p:spTree>
    <p:extLst>
      <p:ext uri="{BB962C8B-B14F-4D97-AF65-F5344CB8AC3E}">
        <p14:creationId xmlns:p14="http://schemas.microsoft.com/office/powerpoint/2010/main" val="219015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5E1D1-B548-3747-987E-B1447400A974}"/>
              </a:ext>
            </a:extLst>
          </p:cNvPr>
          <p:cNvSpPr>
            <a:spLocks noGrp="1"/>
          </p:cNvSpPr>
          <p:nvPr>
            <p:ph type="title"/>
          </p:nvPr>
        </p:nvSpPr>
        <p:spPr>
          <a:xfrm>
            <a:off x="390354" y="434971"/>
            <a:ext cx="10168128" cy="1179576"/>
          </a:xfrm>
        </p:spPr>
        <p:txBody>
          <a:bodyPr>
            <a:normAutofit fontScale="90000"/>
          </a:bodyPr>
          <a:lstStyle/>
          <a:p>
            <a:r>
              <a:rPr lang="en-US" dirty="0" err="1"/>
              <a:t>Apakah</a:t>
            </a:r>
            <a:r>
              <a:rPr lang="en-US" dirty="0"/>
              <a:t> </a:t>
            </a:r>
            <a:r>
              <a:rPr lang="en-US" dirty="0" err="1"/>
              <a:t>manusia</a:t>
            </a:r>
            <a:r>
              <a:rPr lang="en-US" dirty="0"/>
              <a:t> </a:t>
            </a:r>
            <a:r>
              <a:rPr lang="en-US" dirty="0" err="1"/>
              <a:t>merasakan</a:t>
            </a:r>
            <a:r>
              <a:rPr lang="en-US" dirty="0"/>
              <a:t> </a:t>
            </a:r>
            <a:r>
              <a:rPr lang="en-US" dirty="0" err="1"/>
              <a:t>kesusah</a:t>
            </a:r>
            <a:r>
              <a:rPr lang="en-US" dirty="0"/>
              <a:t> </a:t>
            </a:r>
            <a:r>
              <a:rPr lang="en-US" dirty="0" err="1"/>
              <a:t>payahan</a:t>
            </a:r>
            <a:r>
              <a:rPr lang="en-US" dirty="0"/>
              <a:t>?</a:t>
            </a:r>
          </a:p>
        </p:txBody>
      </p:sp>
      <p:pic>
        <p:nvPicPr>
          <p:cNvPr id="1026" name="Picture 2" descr="Ceramah Agama: Kenapa Hidup Perlu Ujian? - Ustadz Mizan Qudsiyah, Lc. -  YouTube">
            <a:extLst>
              <a:ext uri="{FF2B5EF4-FFF2-40B4-BE49-F238E27FC236}">
                <a16:creationId xmlns:a16="http://schemas.microsoft.com/office/drawing/2014/main" id="{0306AFF8-C80E-CE49-BC1D-BF2046256E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804"/>
          <a:stretch/>
        </p:blipFill>
        <p:spPr bwMode="auto">
          <a:xfrm>
            <a:off x="2759462" y="2065284"/>
            <a:ext cx="9432538" cy="47927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3C59A92-5D73-A14B-950D-5C87AAA645AE}"/>
              </a:ext>
            </a:extLst>
          </p:cNvPr>
          <p:cNvSpPr>
            <a:spLocks noGrp="1"/>
          </p:cNvSpPr>
          <p:nvPr>
            <p:ph type="sldNum" sz="quarter" idx="12"/>
          </p:nvPr>
        </p:nvSpPr>
        <p:spPr/>
        <p:txBody>
          <a:bodyPr/>
          <a:lstStyle/>
          <a:p>
            <a:fld id="{B2DC25EE-239B-4C5F-AAD1-255A7D5F1EE2}" type="slidenum">
              <a:rPr lang="en-US" smtClean="0"/>
              <a:t>15</a:t>
            </a:fld>
            <a:endParaRPr lang="en-US"/>
          </a:p>
        </p:txBody>
      </p:sp>
    </p:spTree>
    <p:extLst>
      <p:ext uri="{BB962C8B-B14F-4D97-AF65-F5344CB8AC3E}">
        <p14:creationId xmlns:p14="http://schemas.microsoft.com/office/powerpoint/2010/main" val="1805270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AC36B-DB0B-3446-9ADE-F6976BC05CAA}"/>
              </a:ext>
            </a:extLst>
          </p:cNvPr>
          <p:cNvSpPr>
            <a:spLocks noGrp="1"/>
          </p:cNvSpPr>
          <p:nvPr>
            <p:ph type="title"/>
          </p:nvPr>
        </p:nvSpPr>
        <p:spPr/>
        <p:txBody>
          <a:bodyPr/>
          <a:lstStyle/>
          <a:p>
            <a:r>
              <a:rPr lang="en-US" dirty="0" err="1"/>
              <a:t>Hidup</a:t>
            </a:r>
            <a:r>
              <a:rPr lang="en-US" dirty="0"/>
              <a:t> Banyak ‘GAYA’</a:t>
            </a:r>
          </a:p>
        </p:txBody>
      </p:sp>
      <p:sp>
        <p:nvSpPr>
          <p:cNvPr id="3" name="Content Placeholder 2">
            <a:extLst>
              <a:ext uri="{FF2B5EF4-FFF2-40B4-BE49-F238E27FC236}">
                <a16:creationId xmlns:a16="http://schemas.microsoft.com/office/drawing/2014/main" id="{D5987AF9-27A9-5C4A-826E-889AFBFAEE52}"/>
              </a:ext>
            </a:extLst>
          </p:cNvPr>
          <p:cNvSpPr>
            <a:spLocks noGrp="1"/>
          </p:cNvSpPr>
          <p:nvPr>
            <p:ph idx="1"/>
          </p:nvPr>
        </p:nvSpPr>
        <p:spPr/>
        <p:txBody>
          <a:bodyPr/>
          <a:lstStyle/>
          <a:p>
            <a:pPr marL="0" indent="0" algn="ctr" rtl="1">
              <a:buNone/>
            </a:pPr>
            <a:r>
              <a:rPr lang="ar-SA" sz="4000" dirty="0"/>
              <a:t>لَقَدْ خَلَقْنَا الْإِنْسَانَ فِي كَبَدٍ</a:t>
            </a:r>
            <a:endParaRPr lang="en-US" sz="4000" dirty="0"/>
          </a:p>
          <a:p>
            <a:pPr marL="0" indent="0" algn="just" rtl="1">
              <a:buNone/>
            </a:pPr>
            <a:endParaRPr lang="ar-SA" dirty="0"/>
          </a:p>
          <a:p>
            <a:pPr marL="0" indent="0" algn="ctr">
              <a:buNone/>
            </a:pPr>
            <a:r>
              <a:rPr lang="en-ID" dirty="0" err="1"/>
              <a:t>Sesungguhnya</a:t>
            </a:r>
            <a:r>
              <a:rPr lang="en-ID" dirty="0"/>
              <a:t> Kami </a:t>
            </a:r>
            <a:r>
              <a:rPr lang="en-ID" dirty="0" err="1"/>
              <a:t>telah</a:t>
            </a:r>
            <a:r>
              <a:rPr lang="en-ID" dirty="0"/>
              <a:t> </a:t>
            </a:r>
            <a:r>
              <a:rPr lang="en-ID" dirty="0" err="1"/>
              <a:t>menciptakan</a:t>
            </a:r>
            <a:r>
              <a:rPr lang="en-ID" dirty="0"/>
              <a:t> </a:t>
            </a:r>
            <a:r>
              <a:rPr lang="en-ID" dirty="0" err="1"/>
              <a:t>manusia</a:t>
            </a:r>
            <a:r>
              <a:rPr lang="en-ID" dirty="0"/>
              <a:t> </a:t>
            </a:r>
            <a:r>
              <a:rPr lang="en-ID" dirty="0" err="1"/>
              <a:t>berada</a:t>
            </a:r>
            <a:r>
              <a:rPr lang="en-ID" dirty="0"/>
              <a:t> </a:t>
            </a:r>
            <a:r>
              <a:rPr lang="en-ID" dirty="0" err="1"/>
              <a:t>dalam</a:t>
            </a:r>
            <a:r>
              <a:rPr lang="en-ID" dirty="0"/>
              <a:t> </a:t>
            </a:r>
            <a:r>
              <a:rPr lang="en-ID" dirty="0" err="1"/>
              <a:t>susah</a:t>
            </a:r>
            <a:r>
              <a:rPr lang="en-ID" dirty="0"/>
              <a:t> </a:t>
            </a:r>
            <a:r>
              <a:rPr lang="en-ID" dirty="0" err="1"/>
              <a:t>payah</a:t>
            </a:r>
            <a:r>
              <a:rPr lang="en-ID" dirty="0"/>
              <a:t>. (Al </a:t>
            </a:r>
            <a:r>
              <a:rPr lang="en-ID" dirty="0" err="1"/>
              <a:t>Balad</a:t>
            </a:r>
            <a:r>
              <a:rPr lang="en-ID" dirty="0"/>
              <a:t>: 4)</a:t>
            </a:r>
          </a:p>
          <a:p>
            <a:pPr marL="0" indent="0">
              <a:buNone/>
            </a:pPr>
            <a:endParaRPr lang="en-US" dirty="0"/>
          </a:p>
        </p:txBody>
      </p:sp>
      <p:sp>
        <p:nvSpPr>
          <p:cNvPr id="4" name="Slide Number Placeholder 3">
            <a:extLst>
              <a:ext uri="{FF2B5EF4-FFF2-40B4-BE49-F238E27FC236}">
                <a16:creationId xmlns:a16="http://schemas.microsoft.com/office/drawing/2014/main" id="{E59C4D39-49DC-1946-B075-7C85B76BFD87}"/>
              </a:ext>
            </a:extLst>
          </p:cNvPr>
          <p:cNvSpPr>
            <a:spLocks noGrp="1"/>
          </p:cNvSpPr>
          <p:nvPr>
            <p:ph type="sldNum" sz="quarter" idx="12"/>
          </p:nvPr>
        </p:nvSpPr>
        <p:spPr/>
        <p:txBody>
          <a:bodyPr/>
          <a:lstStyle/>
          <a:p>
            <a:fld id="{B2DC25EE-239B-4C5F-AAD1-255A7D5F1EE2}" type="slidenum">
              <a:rPr lang="en-US" smtClean="0"/>
              <a:t>16</a:t>
            </a:fld>
            <a:endParaRPr lang="en-US"/>
          </a:p>
        </p:txBody>
      </p:sp>
    </p:spTree>
    <p:extLst>
      <p:ext uri="{BB962C8B-B14F-4D97-AF65-F5344CB8AC3E}">
        <p14:creationId xmlns:p14="http://schemas.microsoft.com/office/powerpoint/2010/main" val="4168902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عاقبة الكبر و التكبر في الدين الإسلامي - المرسال">
            <a:extLst>
              <a:ext uri="{FF2B5EF4-FFF2-40B4-BE49-F238E27FC236}">
                <a16:creationId xmlns:a16="http://schemas.microsoft.com/office/drawing/2014/main" id="{6E0CCD7A-087F-D84A-96E0-5DC7B5943C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9" r="15341"/>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3394E6F-D9E6-5144-96F0-AC713AF1392C}"/>
              </a:ext>
            </a:extLst>
          </p:cNvPr>
          <p:cNvSpPr>
            <a:spLocks noGrp="1"/>
          </p:cNvSpPr>
          <p:nvPr>
            <p:ph type="title"/>
          </p:nvPr>
        </p:nvSpPr>
        <p:spPr>
          <a:xfrm>
            <a:off x="7951812" y="2154688"/>
            <a:ext cx="3402409" cy="3340714"/>
          </a:xfrm>
        </p:spPr>
        <p:txBody>
          <a:bodyPr>
            <a:normAutofit/>
          </a:bodyPr>
          <a:lstStyle/>
          <a:p>
            <a:pPr algn="ctr" rtl="1"/>
            <a:r>
              <a:rPr lang="en-US" sz="3600" dirty="0" err="1"/>
              <a:t>Tidak</a:t>
            </a:r>
            <a:r>
              <a:rPr lang="en-US" sz="3600" dirty="0"/>
              <a:t> </a:t>
            </a:r>
            <a:r>
              <a:rPr lang="en-US" sz="3600" dirty="0" err="1"/>
              <a:t>Melibatkan</a:t>
            </a:r>
            <a:r>
              <a:rPr lang="en-US" sz="3600" dirty="0"/>
              <a:t> Allah </a:t>
            </a:r>
            <a:r>
              <a:rPr lang="en-US" sz="3600" dirty="0" err="1"/>
              <a:t>Dalam</a:t>
            </a:r>
            <a:r>
              <a:rPr lang="en-US" sz="3600" dirty="0"/>
              <a:t> </a:t>
            </a:r>
            <a:r>
              <a:rPr lang="en-US" sz="3600" dirty="0" err="1"/>
              <a:t>Amalan</a:t>
            </a:r>
            <a:endParaRPr lang="en-US" sz="3600" dirty="0"/>
          </a:p>
        </p:txBody>
      </p:sp>
      <p:sp>
        <p:nvSpPr>
          <p:cNvPr id="3" name="Slide Number Placeholder 2">
            <a:extLst>
              <a:ext uri="{FF2B5EF4-FFF2-40B4-BE49-F238E27FC236}">
                <a16:creationId xmlns:a16="http://schemas.microsoft.com/office/drawing/2014/main" id="{7826276C-F320-5048-AD31-0A814480155D}"/>
              </a:ext>
            </a:extLst>
          </p:cNvPr>
          <p:cNvSpPr>
            <a:spLocks noGrp="1"/>
          </p:cNvSpPr>
          <p:nvPr>
            <p:ph type="sldNum" sz="quarter" idx="12"/>
          </p:nvPr>
        </p:nvSpPr>
        <p:spPr/>
        <p:txBody>
          <a:bodyPr/>
          <a:lstStyle/>
          <a:p>
            <a:fld id="{B2DC25EE-239B-4C5F-AAD1-255A7D5F1EE2}" type="slidenum">
              <a:rPr lang="en-US" smtClean="0"/>
              <a:t>17</a:t>
            </a:fld>
            <a:endParaRPr lang="en-US"/>
          </a:p>
        </p:txBody>
      </p:sp>
    </p:spTree>
    <p:extLst>
      <p:ext uri="{BB962C8B-B14F-4D97-AF65-F5344CB8AC3E}">
        <p14:creationId xmlns:p14="http://schemas.microsoft.com/office/powerpoint/2010/main" val="132793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22EC9-B1E3-5749-86F1-C5CE6578F960}"/>
              </a:ext>
            </a:extLst>
          </p:cNvPr>
          <p:cNvSpPr>
            <a:spLocks noGrp="1"/>
          </p:cNvSpPr>
          <p:nvPr>
            <p:ph type="title"/>
          </p:nvPr>
        </p:nvSpPr>
        <p:spPr>
          <a:xfrm>
            <a:off x="7255562" y="740563"/>
            <a:ext cx="4314645" cy="669600"/>
          </a:xfrm>
        </p:spPr>
        <p:txBody>
          <a:bodyPr anchor="b">
            <a:normAutofit/>
          </a:bodyPr>
          <a:lstStyle/>
          <a:p>
            <a:pPr algn="ctr" defTabSz="914400" rtl="1" eaLnBrk="1" latinLnBrk="0" hangingPunct="1">
              <a:lnSpc>
                <a:spcPct val="90000"/>
              </a:lnSpc>
              <a:spcBef>
                <a:spcPct val="0"/>
              </a:spcBef>
              <a:buNone/>
            </a:pPr>
            <a:r>
              <a:rPr lang="en-US" sz="3200" dirty="0"/>
              <a:t>Al-Qalam 17-18</a:t>
            </a:r>
          </a:p>
        </p:txBody>
      </p:sp>
      <p:sp>
        <p:nvSpPr>
          <p:cNvPr id="3" name="Content Placeholder 2">
            <a:extLst>
              <a:ext uri="{FF2B5EF4-FFF2-40B4-BE49-F238E27FC236}">
                <a16:creationId xmlns:a16="http://schemas.microsoft.com/office/drawing/2014/main" id="{0DB423C2-F970-E84C-8087-4A0499CB18F1}"/>
              </a:ext>
            </a:extLst>
          </p:cNvPr>
          <p:cNvSpPr>
            <a:spLocks noGrp="1"/>
          </p:cNvSpPr>
          <p:nvPr>
            <p:ph idx="1"/>
          </p:nvPr>
        </p:nvSpPr>
        <p:spPr>
          <a:xfrm>
            <a:off x="7255563" y="2557587"/>
            <a:ext cx="4314645" cy="3717317"/>
          </a:xfrm>
        </p:spPr>
        <p:txBody>
          <a:bodyPr anchor="t">
            <a:normAutofit/>
          </a:bodyPr>
          <a:lstStyle/>
          <a:p>
            <a:pPr marL="0" indent="0" algn="ctr" rtl="1">
              <a:buNone/>
            </a:pPr>
            <a:r>
              <a:rPr lang="ar-SA" sz="2800" dirty="0"/>
              <a:t>إِنَّا بَلَوْنَاهُمْ كَمَا بَلَوْنَا أَصْحَابَ الْجَنَّةِ إِذْ أَقْسَمُوا لَيَصْرِمُنَّهَا مُصْبِحِينَ. وَلَا يَسْتَثْنُونَ</a:t>
            </a:r>
            <a:endParaRPr lang="en-US" sz="2800" dirty="0"/>
          </a:p>
          <a:p>
            <a:pPr marL="0" indent="0" algn="ctr">
              <a:buNone/>
            </a:pPr>
            <a:r>
              <a:rPr lang="en-US" sz="1800" dirty="0" err="1">
                <a:latin typeface="Arial Narrow" panose="020B0604020202020204" pitchFamily="34" charset="0"/>
                <a:cs typeface="Arial Narrow" panose="020B0604020202020204" pitchFamily="34" charset="0"/>
              </a:rPr>
              <a:t>Sesungguhnya</a:t>
            </a:r>
            <a:r>
              <a:rPr lang="en-US" sz="1800" dirty="0">
                <a:latin typeface="Arial Narrow" panose="020B0604020202020204" pitchFamily="34" charset="0"/>
                <a:cs typeface="Arial Narrow" panose="020B0604020202020204" pitchFamily="34" charset="0"/>
              </a:rPr>
              <a:t> Kami </a:t>
            </a:r>
            <a:r>
              <a:rPr lang="en-US" sz="1800" dirty="0" err="1">
                <a:latin typeface="Arial Narrow" panose="020B0604020202020204" pitchFamily="34" charset="0"/>
                <a:cs typeface="Arial Narrow" panose="020B0604020202020204" pitchFamily="34" charset="0"/>
              </a:rPr>
              <a:t>telah</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mencobai</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mereka</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musyrikin</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Mekah</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sebagaimana</a:t>
            </a:r>
            <a:r>
              <a:rPr lang="en-US" sz="1800" dirty="0">
                <a:latin typeface="Arial Narrow" panose="020B0604020202020204" pitchFamily="34" charset="0"/>
                <a:cs typeface="Arial Narrow" panose="020B0604020202020204" pitchFamily="34" charset="0"/>
              </a:rPr>
              <a:t> Kami </a:t>
            </a:r>
            <a:r>
              <a:rPr lang="en-US" sz="1800" dirty="0" err="1">
                <a:latin typeface="Arial Narrow" panose="020B0604020202020204" pitchFamily="34" charset="0"/>
                <a:cs typeface="Arial Narrow" panose="020B0604020202020204" pitchFamily="34" charset="0"/>
              </a:rPr>
              <a:t>telah</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mencobai</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pemilik-pemilik</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kebun</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ketika</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mereka</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bersumpah</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bahwa</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mereka</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sungguh-sungguh</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akan</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memetik</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hasil</a:t>
            </a:r>
            <a:r>
              <a:rPr lang="en-US" sz="1800" dirty="0">
                <a:latin typeface="Arial Narrow" panose="020B0604020202020204" pitchFamily="34" charset="0"/>
                <a:cs typeface="Arial Narrow" panose="020B0604020202020204" pitchFamily="34" charset="0"/>
              </a:rPr>
              <a:t>)</a:t>
            </a:r>
            <a:r>
              <a:rPr lang="en-US" sz="1800" dirty="0" err="1">
                <a:latin typeface="Arial Narrow" panose="020B0604020202020204" pitchFamily="34" charset="0"/>
                <a:cs typeface="Arial Narrow" panose="020B0604020202020204" pitchFamily="34" charset="0"/>
              </a:rPr>
              <a:t>nya</a:t>
            </a:r>
            <a:r>
              <a:rPr lang="en-US" sz="1800" dirty="0">
                <a:latin typeface="Arial Narrow" panose="020B0604020202020204" pitchFamily="34" charset="0"/>
                <a:cs typeface="Arial Narrow" panose="020B0604020202020204" pitchFamily="34" charset="0"/>
              </a:rPr>
              <a:t> di </a:t>
            </a:r>
            <a:r>
              <a:rPr lang="en-US" sz="1800" dirty="0" err="1">
                <a:latin typeface="Arial Narrow" panose="020B0604020202020204" pitchFamily="34" charset="0"/>
                <a:cs typeface="Arial Narrow" panose="020B0604020202020204" pitchFamily="34" charset="0"/>
              </a:rPr>
              <a:t>pagi</a:t>
            </a:r>
            <a:r>
              <a:rPr lang="en-US" sz="1800" dirty="0">
                <a:latin typeface="Arial Narrow" panose="020B0604020202020204" pitchFamily="34" charset="0"/>
                <a:cs typeface="Arial Narrow" panose="020B0604020202020204" pitchFamily="34" charset="0"/>
              </a:rPr>
              <a:t> </a:t>
            </a:r>
            <a:r>
              <a:rPr lang="en-US" sz="1800" dirty="0" err="1">
                <a:latin typeface="Arial Narrow" panose="020B0604020202020204" pitchFamily="34" charset="0"/>
                <a:cs typeface="Arial Narrow" panose="020B0604020202020204" pitchFamily="34" charset="0"/>
              </a:rPr>
              <a:t>hari</a:t>
            </a:r>
            <a:r>
              <a:rPr lang="en-US" sz="1800" dirty="0">
                <a:latin typeface="Arial Narrow" panose="020B0604020202020204" pitchFamily="34" charset="0"/>
                <a:cs typeface="Arial Narrow" panose="020B0604020202020204" pitchFamily="34" charset="0"/>
              </a:rPr>
              <a:t>, </a:t>
            </a:r>
            <a:r>
              <a:rPr lang="en-ID" sz="1800" dirty="0">
                <a:latin typeface="Arial Narrow" panose="020B0604020202020204" pitchFamily="34" charset="0"/>
                <a:cs typeface="Arial Narrow" panose="020B0604020202020204" pitchFamily="34" charset="0"/>
              </a:rPr>
              <a:t>dan </a:t>
            </a:r>
            <a:r>
              <a:rPr lang="en-ID" sz="1800" dirty="0" err="1">
                <a:latin typeface="Arial Narrow" panose="020B0604020202020204" pitchFamily="34" charset="0"/>
                <a:cs typeface="Arial Narrow" panose="020B0604020202020204" pitchFamily="34" charset="0"/>
              </a:rPr>
              <a:t>mereka</a:t>
            </a:r>
            <a:r>
              <a:rPr lang="en-ID" sz="1800" dirty="0">
                <a:latin typeface="Arial Narrow" panose="020B0604020202020204" pitchFamily="34" charset="0"/>
                <a:cs typeface="Arial Narrow" panose="020B0604020202020204" pitchFamily="34" charset="0"/>
              </a:rPr>
              <a:t> </a:t>
            </a:r>
            <a:r>
              <a:rPr lang="en-ID" sz="1800" dirty="0" err="1">
                <a:latin typeface="Arial Narrow" panose="020B0604020202020204" pitchFamily="34" charset="0"/>
                <a:cs typeface="Arial Narrow" panose="020B0604020202020204" pitchFamily="34" charset="0"/>
              </a:rPr>
              <a:t>tidak</a:t>
            </a:r>
            <a:r>
              <a:rPr lang="en-ID" sz="1800" dirty="0">
                <a:latin typeface="Arial Narrow" panose="020B0604020202020204" pitchFamily="34" charset="0"/>
                <a:cs typeface="Arial Narrow" panose="020B0604020202020204" pitchFamily="34" charset="0"/>
              </a:rPr>
              <a:t> </a:t>
            </a:r>
            <a:r>
              <a:rPr lang="en-ID" sz="1800" dirty="0" err="1">
                <a:latin typeface="Arial Narrow" panose="020B0604020202020204" pitchFamily="34" charset="0"/>
                <a:cs typeface="Arial Narrow" panose="020B0604020202020204" pitchFamily="34" charset="0"/>
              </a:rPr>
              <a:t>menyisihkan</a:t>
            </a:r>
            <a:r>
              <a:rPr lang="en-ID" sz="1800" dirty="0">
                <a:latin typeface="Arial Narrow" panose="020B0604020202020204" pitchFamily="34" charset="0"/>
                <a:cs typeface="Arial Narrow" panose="020B0604020202020204" pitchFamily="34" charset="0"/>
              </a:rPr>
              <a:t> (</a:t>
            </a:r>
            <a:r>
              <a:rPr lang="en-ID" sz="1800" dirty="0" err="1">
                <a:latin typeface="Arial Narrow" panose="020B0604020202020204" pitchFamily="34" charset="0"/>
                <a:cs typeface="Arial Narrow" panose="020B0604020202020204" pitchFamily="34" charset="0"/>
              </a:rPr>
              <a:t>hak</a:t>
            </a:r>
            <a:r>
              <a:rPr lang="en-ID" sz="1800" dirty="0">
                <a:latin typeface="Arial Narrow" panose="020B0604020202020204" pitchFamily="34" charset="0"/>
                <a:cs typeface="Arial Narrow" panose="020B0604020202020204" pitchFamily="34" charset="0"/>
              </a:rPr>
              <a:t> fakir miskin).</a:t>
            </a:r>
            <a:endParaRPr lang="en-US" sz="1800" dirty="0">
              <a:latin typeface="Arial Narrow" panose="020B0604020202020204" pitchFamily="34" charset="0"/>
              <a:cs typeface="Arial Narrow" panose="020B0604020202020204" pitchFamily="34" charset="0"/>
            </a:endParaRPr>
          </a:p>
        </p:txBody>
      </p:sp>
      <p:pic>
        <p:nvPicPr>
          <p:cNvPr id="3074" name="Picture 2" descr="بالفيديو.. ما هي أرض الصريم التي ذكرت في القرآن؟! | مصراوى">
            <a:extLst>
              <a:ext uri="{FF2B5EF4-FFF2-40B4-BE49-F238E27FC236}">
                <a16:creationId xmlns:a16="http://schemas.microsoft.com/office/drawing/2014/main" id="{D499AED7-29CB-5647-B67F-F80CC15197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54" r="14084"/>
          <a:stretch/>
        </p:blipFill>
        <p:spPr bwMode="auto">
          <a:xfrm>
            <a:off x="20" y="10"/>
            <a:ext cx="6717436" cy="6857990"/>
          </a:xfrm>
          <a:custGeom>
            <a:avLst/>
            <a:gdLst/>
            <a:ahLst/>
            <a:cxnLst/>
            <a:rect l="l" t="t" r="r" b="b"/>
            <a:pathLst>
              <a:path w="6717456" h="6858000">
                <a:moveTo>
                  <a:pt x="0" y="0"/>
                </a:moveTo>
                <a:lnTo>
                  <a:pt x="6149468" y="0"/>
                </a:lnTo>
                <a:lnTo>
                  <a:pt x="6202448" y="162605"/>
                </a:lnTo>
                <a:cubicBezTo>
                  <a:pt x="6535625" y="1263763"/>
                  <a:pt x="6717456" y="2453207"/>
                  <a:pt x="6717456" y="3694043"/>
                </a:cubicBezTo>
                <a:cubicBezTo>
                  <a:pt x="6717456" y="4757617"/>
                  <a:pt x="6583866" y="5783433"/>
                  <a:pt x="6335883" y="6748259"/>
                </a:cubicBezTo>
                <a:lnTo>
                  <a:pt x="6305198" y="6858000"/>
                </a:lnTo>
                <a:lnTo>
                  <a:pt x="0" y="6858000"/>
                </a:lnTo>
                <a:close/>
              </a:path>
            </a:pathLst>
          </a:custGeom>
          <a:noFill/>
          <a:effectLst>
            <a:outerShdw blurRad="50800" dist="38100" algn="l"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95FF2DD-CADF-9241-9028-D219BB45F290}"/>
              </a:ext>
            </a:extLst>
          </p:cNvPr>
          <p:cNvSpPr>
            <a:spLocks noGrp="1"/>
          </p:cNvSpPr>
          <p:nvPr>
            <p:ph type="sldNum" sz="quarter" idx="12"/>
          </p:nvPr>
        </p:nvSpPr>
        <p:spPr/>
        <p:txBody>
          <a:bodyPr/>
          <a:lstStyle/>
          <a:p>
            <a:fld id="{B2DC25EE-239B-4C5F-AAD1-255A7D5F1EE2}" type="slidenum">
              <a:rPr lang="en-US" smtClean="0"/>
              <a:t>18</a:t>
            </a:fld>
            <a:endParaRPr lang="en-US"/>
          </a:p>
        </p:txBody>
      </p:sp>
    </p:spTree>
    <p:extLst>
      <p:ext uri="{BB962C8B-B14F-4D97-AF65-F5344CB8AC3E}">
        <p14:creationId xmlns:p14="http://schemas.microsoft.com/office/powerpoint/2010/main" val="376491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DA30-65E3-8D42-B1A4-BD132CB2ED35}"/>
              </a:ext>
            </a:extLst>
          </p:cNvPr>
          <p:cNvSpPr>
            <a:spLocks noGrp="1"/>
          </p:cNvSpPr>
          <p:nvPr>
            <p:ph type="title"/>
          </p:nvPr>
        </p:nvSpPr>
        <p:spPr/>
        <p:txBody>
          <a:bodyPr/>
          <a:lstStyle/>
          <a:p>
            <a:pPr algn="ctr"/>
            <a:r>
              <a:rPr lang="en-US" dirty="0" err="1"/>
              <a:t>Kualitas</a:t>
            </a:r>
            <a:r>
              <a:rPr lang="en-US" dirty="0"/>
              <a:t> Iman =&gt; </a:t>
            </a:r>
            <a:r>
              <a:rPr lang="en-US" dirty="0" err="1"/>
              <a:t>Imun</a:t>
            </a:r>
            <a:endParaRPr lang="en-US" dirty="0"/>
          </a:p>
        </p:txBody>
      </p:sp>
      <p:graphicFrame>
        <p:nvGraphicFramePr>
          <p:cNvPr id="4" name="Content Placeholder 3">
            <a:extLst>
              <a:ext uri="{FF2B5EF4-FFF2-40B4-BE49-F238E27FC236}">
                <a16:creationId xmlns:a16="http://schemas.microsoft.com/office/drawing/2014/main" id="{C083E9CF-3A38-B249-92BB-78D41F0499F4}"/>
              </a:ext>
            </a:extLst>
          </p:cNvPr>
          <p:cNvGraphicFramePr>
            <a:graphicFrameLocks noGrp="1"/>
          </p:cNvGraphicFramePr>
          <p:nvPr>
            <p:ph idx="1"/>
            <p:extLst>
              <p:ext uri="{D42A27DB-BD31-4B8C-83A1-F6EECF244321}">
                <p14:modId xmlns:p14="http://schemas.microsoft.com/office/powerpoint/2010/main" val="78867680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E31AB140-1048-2042-9CC5-AD5F60808E5E}"/>
              </a:ext>
            </a:extLst>
          </p:cNvPr>
          <p:cNvSpPr>
            <a:spLocks noGrp="1"/>
          </p:cNvSpPr>
          <p:nvPr>
            <p:ph type="sldNum" sz="quarter" idx="12"/>
          </p:nvPr>
        </p:nvSpPr>
        <p:spPr/>
        <p:txBody>
          <a:bodyPr/>
          <a:lstStyle/>
          <a:p>
            <a:fld id="{B2DC25EE-239B-4C5F-AAD1-255A7D5F1EE2}" type="slidenum">
              <a:rPr lang="en-US" smtClean="0"/>
              <a:t>19</a:t>
            </a:fld>
            <a:endParaRPr lang="en-US"/>
          </a:p>
        </p:txBody>
      </p:sp>
    </p:spTree>
    <p:extLst>
      <p:ext uri="{BB962C8B-B14F-4D97-AF65-F5344CB8AC3E}">
        <p14:creationId xmlns:p14="http://schemas.microsoft.com/office/powerpoint/2010/main" val="917802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AAE7-A990-0F4E-8821-6E01B61D0619}"/>
              </a:ext>
            </a:extLst>
          </p:cNvPr>
          <p:cNvSpPr>
            <a:spLocks noGrp="1"/>
          </p:cNvSpPr>
          <p:nvPr>
            <p:ph type="title"/>
          </p:nvPr>
        </p:nvSpPr>
        <p:spPr/>
        <p:txBody>
          <a:bodyPr/>
          <a:lstStyle/>
          <a:p>
            <a:pPr algn="ctr"/>
            <a:r>
              <a:rPr lang="en-US" dirty="0" err="1"/>
              <a:t>Menjaga</a:t>
            </a:r>
            <a:r>
              <a:rPr lang="en-US" dirty="0"/>
              <a:t> </a:t>
            </a:r>
            <a:r>
              <a:rPr lang="en-US" dirty="0" err="1"/>
              <a:t>Kesimbangan</a:t>
            </a:r>
            <a:r>
              <a:rPr lang="en-US" dirty="0"/>
              <a:t> Iman &amp; </a:t>
            </a:r>
            <a:r>
              <a:rPr lang="en-US" dirty="0" err="1"/>
              <a:t>Imun</a:t>
            </a:r>
            <a:endParaRPr lang="en-US" dirty="0"/>
          </a:p>
        </p:txBody>
      </p:sp>
      <p:graphicFrame>
        <p:nvGraphicFramePr>
          <p:cNvPr id="4" name="Content Placeholder 3">
            <a:extLst>
              <a:ext uri="{FF2B5EF4-FFF2-40B4-BE49-F238E27FC236}">
                <a16:creationId xmlns:a16="http://schemas.microsoft.com/office/drawing/2014/main" id="{0193B650-7338-6541-A8F1-20F7EC3C8E9C}"/>
              </a:ext>
            </a:extLst>
          </p:cNvPr>
          <p:cNvGraphicFramePr>
            <a:graphicFrameLocks noGrp="1"/>
          </p:cNvGraphicFramePr>
          <p:nvPr>
            <p:ph idx="1"/>
            <p:extLst>
              <p:ext uri="{D42A27DB-BD31-4B8C-83A1-F6EECF244321}">
                <p14:modId xmlns:p14="http://schemas.microsoft.com/office/powerpoint/2010/main" val="3691112779"/>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6050977C-1DF7-F942-822D-15B4365AC777}"/>
              </a:ext>
            </a:extLst>
          </p:cNvPr>
          <p:cNvSpPr>
            <a:spLocks noGrp="1"/>
          </p:cNvSpPr>
          <p:nvPr>
            <p:ph type="sldNum" sz="quarter" idx="12"/>
          </p:nvPr>
        </p:nvSpPr>
        <p:spPr/>
        <p:txBody>
          <a:bodyPr/>
          <a:lstStyle/>
          <a:p>
            <a:fld id="{B2DC25EE-239B-4C5F-AAD1-255A7D5F1EE2}" type="slidenum">
              <a:rPr lang="en-US" smtClean="0"/>
              <a:t>2</a:t>
            </a:fld>
            <a:endParaRPr lang="en-US"/>
          </a:p>
        </p:txBody>
      </p:sp>
    </p:spTree>
    <p:extLst>
      <p:ext uri="{BB962C8B-B14F-4D97-AF65-F5344CB8AC3E}">
        <p14:creationId xmlns:p14="http://schemas.microsoft.com/office/powerpoint/2010/main" val="3258772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A2438-2BBD-5140-93CF-A10C4E4A3FD5}"/>
              </a:ext>
            </a:extLst>
          </p:cNvPr>
          <p:cNvSpPr>
            <a:spLocks noGrp="1"/>
          </p:cNvSpPr>
          <p:nvPr>
            <p:ph type="title"/>
          </p:nvPr>
        </p:nvSpPr>
        <p:spPr>
          <a:xfrm>
            <a:off x="1011936" y="2076994"/>
            <a:ext cx="10168128" cy="4271555"/>
          </a:xfrm>
        </p:spPr>
        <p:txBody>
          <a:bodyPr>
            <a:normAutofit/>
          </a:bodyPr>
          <a:lstStyle/>
          <a:p>
            <a:pPr algn="ctr" defTabSz="914400" rtl="1" eaLnBrk="1" latinLnBrk="0" hangingPunct="1">
              <a:lnSpc>
                <a:spcPct val="90000"/>
              </a:lnSpc>
              <a:spcBef>
                <a:spcPct val="0"/>
              </a:spcBef>
              <a:buNone/>
            </a:pPr>
            <a:r>
              <a:rPr lang="en-US" dirty="0" err="1"/>
              <a:t>Bagaimana</a:t>
            </a:r>
            <a:r>
              <a:rPr lang="en-US" dirty="0"/>
              <a:t> Allah SWT </a:t>
            </a:r>
            <a:r>
              <a:rPr lang="en-US" dirty="0" err="1"/>
              <a:t>memanjakan</a:t>
            </a:r>
            <a:r>
              <a:rPr lang="en-US" dirty="0"/>
              <a:t> </a:t>
            </a:r>
            <a:r>
              <a:rPr lang="en-US" dirty="0" err="1"/>
              <a:t>keinginan</a:t>
            </a:r>
            <a:r>
              <a:rPr lang="en-US" dirty="0"/>
              <a:t> dan </a:t>
            </a:r>
            <a:r>
              <a:rPr lang="en-US" dirty="0" err="1"/>
              <a:t>kebutuhan</a:t>
            </a:r>
            <a:r>
              <a:rPr lang="en-US" dirty="0"/>
              <a:t> </a:t>
            </a:r>
            <a:r>
              <a:rPr lang="en-US" dirty="0" err="1"/>
              <a:t>manusia</a:t>
            </a:r>
            <a:r>
              <a:rPr lang="en-US" dirty="0"/>
              <a:t>, </a:t>
            </a:r>
            <a:r>
              <a:rPr lang="en-US" dirty="0" err="1"/>
              <a:t>apa</a:t>
            </a:r>
            <a:r>
              <a:rPr lang="en-US" dirty="0"/>
              <a:t> yang </a:t>
            </a:r>
            <a:r>
              <a:rPr lang="en-US" dirty="0" err="1"/>
              <a:t>dilakukan</a:t>
            </a:r>
            <a:r>
              <a:rPr lang="en-US" dirty="0"/>
              <a:t> </a:t>
            </a:r>
            <a:r>
              <a:rPr lang="en-US" dirty="0" err="1"/>
              <a:t>manusia</a:t>
            </a:r>
            <a:r>
              <a:rPr lang="en-US" dirty="0"/>
              <a:t> </a:t>
            </a:r>
            <a:r>
              <a:rPr lang="en-US" dirty="0" err="1"/>
              <a:t>kepada</a:t>
            </a:r>
            <a:r>
              <a:rPr lang="en-US" dirty="0"/>
              <a:t> Allah SWT?</a:t>
            </a:r>
          </a:p>
        </p:txBody>
      </p:sp>
      <p:sp>
        <p:nvSpPr>
          <p:cNvPr id="3" name="Slide Number Placeholder 2">
            <a:extLst>
              <a:ext uri="{FF2B5EF4-FFF2-40B4-BE49-F238E27FC236}">
                <a16:creationId xmlns:a16="http://schemas.microsoft.com/office/drawing/2014/main" id="{FD8D0576-8ADC-904F-9449-5D695793ED71}"/>
              </a:ext>
            </a:extLst>
          </p:cNvPr>
          <p:cNvSpPr>
            <a:spLocks noGrp="1"/>
          </p:cNvSpPr>
          <p:nvPr>
            <p:ph type="sldNum" sz="quarter" idx="12"/>
          </p:nvPr>
        </p:nvSpPr>
        <p:spPr/>
        <p:txBody>
          <a:bodyPr/>
          <a:lstStyle/>
          <a:p>
            <a:fld id="{B2DC25EE-239B-4C5F-AAD1-255A7D5F1EE2}" type="slidenum">
              <a:rPr lang="en-US" smtClean="0"/>
              <a:t>20</a:t>
            </a:fld>
            <a:endParaRPr lang="en-US"/>
          </a:p>
        </p:txBody>
      </p:sp>
    </p:spTree>
    <p:extLst>
      <p:ext uri="{BB962C8B-B14F-4D97-AF65-F5344CB8AC3E}">
        <p14:creationId xmlns:p14="http://schemas.microsoft.com/office/powerpoint/2010/main" val="2716524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AB09612-0869-394A-84D1-73DAE4255EF4}"/>
              </a:ext>
            </a:extLst>
          </p:cNvPr>
          <p:cNvSpPr>
            <a:spLocks noGrp="1"/>
          </p:cNvSpPr>
          <p:nvPr>
            <p:ph type="title"/>
          </p:nvPr>
        </p:nvSpPr>
        <p:spPr>
          <a:xfrm>
            <a:off x="451515" y="1734857"/>
            <a:ext cx="3765483" cy="3388287"/>
          </a:xfrm>
        </p:spPr>
        <p:txBody>
          <a:bodyPr anchor="ctr">
            <a:normAutofit/>
          </a:bodyPr>
          <a:lstStyle/>
          <a:p>
            <a:r>
              <a:rPr lang="en-US" dirty="0"/>
              <a:t>Dari Abu Hurairah</a:t>
            </a:r>
          </a:p>
        </p:txBody>
      </p:sp>
      <p:sp>
        <p:nvSpPr>
          <p:cNvPr id="3" name="Content Placeholder 2">
            <a:extLst>
              <a:ext uri="{FF2B5EF4-FFF2-40B4-BE49-F238E27FC236}">
                <a16:creationId xmlns:a16="http://schemas.microsoft.com/office/drawing/2014/main" id="{CC990F69-00F9-3A43-96F4-A02D18875AAF}"/>
              </a:ext>
            </a:extLst>
          </p:cNvPr>
          <p:cNvSpPr>
            <a:spLocks noGrp="1"/>
          </p:cNvSpPr>
          <p:nvPr>
            <p:ph idx="1"/>
          </p:nvPr>
        </p:nvSpPr>
        <p:spPr>
          <a:xfrm>
            <a:off x="6008068" y="978993"/>
            <a:ext cx="5365218" cy="4900014"/>
          </a:xfrm>
          <a:effectLst/>
        </p:spPr>
        <p:txBody>
          <a:bodyPr>
            <a:normAutofit/>
          </a:bodyPr>
          <a:lstStyle/>
          <a:p>
            <a:pPr marL="0" indent="0" algn="ctr" rtl="1">
              <a:buNone/>
            </a:pPr>
            <a:r>
              <a:rPr lang="ar-SA" sz="3200" dirty="0"/>
              <a:t>إِنَّ ثَلاَثَةً مِنْ بَنِي إِسْرَائِيْلَ أَبْرَصَ وَأَقْرَعَ وَأَعْمَى،</a:t>
            </a:r>
          </a:p>
          <a:p>
            <a:pPr marL="0" indent="0" algn="ctr" rtl="1">
              <a:buNone/>
            </a:pPr>
            <a:r>
              <a:rPr lang="ar-SA" sz="3200" dirty="0"/>
              <a:t>فَأَرَادَ اللهُ أَنْ يَبْتَلِيَهُمْ، فَبَعَثَ إِلَيْهِمْ مَلَكًا،</a:t>
            </a:r>
          </a:p>
        </p:txBody>
      </p:sp>
      <p:sp>
        <p:nvSpPr>
          <p:cNvPr id="4" name="Slide Number Placeholder 3">
            <a:extLst>
              <a:ext uri="{FF2B5EF4-FFF2-40B4-BE49-F238E27FC236}">
                <a16:creationId xmlns:a16="http://schemas.microsoft.com/office/drawing/2014/main" id="{20506325-78D6-0647-8FD7-9F3933A2554A}"/>
              </a:ext>
            </a:extLst>
          </p:cNvPr>
          <p:cNvSpPr>
            <a:spLocks noGrp="1"/>
          </p:cNvSpPr>
          <p:nvPr>
            <p:ph type="sldNum" sz="quarter" idx="12"/>
          </p:nvPr>
        </p:nvSpPr>
        <p:spPr/>
        <p:txBody>
          <a:bodyPr/>
          <a:lstStyle/>
          <a:p>
            <a:fld id="{B2DC25EE-239B-4C5F-AAD1-255A7D5F1EE2}" type="slidenum">
              <a:rPr lang="en-US" smtClean="0"/>
              <a:t>21</a:t>
            </a:fld>
            <a:endParaRPr lang="en-US"/>
          </a:p>
        </p:txBody>
      </p:sp>
    </p:spTree>
    <p:extLst>
      <p:ext uri="{BB962C8B-B14F-4D97-AF65-F5344CB8AC3E}">
        <p14:creationId xmlns:p14="http://schemas.microsoft.com/office/powerpoint/2010/main" val="1632998760"/>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06867-17CA-6143-AE0C-4DF485ABDEDA}"/>
              </a:ext>
            </a:extLst>
          </p:cNvPr>
          <p:cNvSpPr>
            <a:spLocks noGrp="1"/>
          </p:cNvSpPr>
          <p:nvPr>
            <p:ph type="title"/>
          </p:nvPr>
        </p:nvSpPr>
        <p:spPr/>
        <p:txBody>
          <a:bodyPr/>
          <a:lstStyle/>
          <a:p>
            <a:r>
              <a:rPr lang="en-US" dirty="0" err="1"/>
              <a:t>Kulit</a:t>
            </a:r>
            <a:r>
              <a:rPr lang="en-US" dirty="0"/>
              <a:t> </a:t>
            </a:r>
            <a:r>
              <a:rPr lang="en-US" dirty="0" err="1"/>
              <a:t>Belang</a:t>
            </a:r>
            <a:r>
              <a:rPr lang="en-US" dirty="0"/>
              <a:t> dan </a:t>
            </a:r>
            <a:r>
              <a:rPr lang="en-US" dirty="0" err="1"/>
              <a:t>Unta</a:t>
            </a:r>
            <a:endParaRPr lang="en-US" dirty="0"/>
          </a:p>
        </p:txBody>
      </p:sp>
      <p:sp>
        <p:nvSpPr>
          <p:cNvPr id="3" name="Content Placeholder 2">
            <a:extLst>
              <a:ext uri="{FF2B5EF4-FFF2-40B4-BE49-F238E27FC236}">
                <a16:creationId xmlns:a16="http://schemas.microsoft.com/office/drawing/2014/main" id="{4D221BC2-E90B-BB46-BF36-B5AEEAD78581}"/>
              </a:ext>
            </a:extLst>
          </p:cNvPr>
          <p:cNvSpPr>
            <a:spLocks noGrp="1"/>
          </p:cNvSpPr>
          <p:nvPr>
            <p:ph idx="1"/>
          </p:nvPr>
        </p:nvSpPr>
        <p:spPr/>
        <p:txBody>
          <a:bodyPr>
            <a:noAutofit/>
          </a:bodyPr>
          <a:lstStyle/>
          <a:p>
            <a:pPr marL="0" indent="0" algn="ctr" rtl="1">
              <a:buNone/>
            </a:pPr>
            <a:r>
              <a:rPr lang="ar-SA" sz="3200" dirty="0"/>
              <a:t>فَأَتَى اْلأَبْرَصَ، فَقَالَ: أَيُّ شَيْءٍ أَحَبُّ إِلَيْكَ؟،</a:t>
            </a:r>
          </a:p>
          <a:p>
            <a:pPr marL="0" indent="0" algn="ctr" rtl="1">
              <a:buNone/>
            </a:pPr>
            <a:r>
              <a:rPr lang="ar-SA" sz="3200" dirty="0"/>
              <a:t>قَالَ: لَوْنٌ حَسَنٌ، وَجِلْدٌ حَسَنٌ، وَيَذْهَبُ عَنِّي الَّذِي قَدْ قَذِرَنِي النَّاسَ بِهِ،</a:t>
            </a:r>
            <a:r>
              <a:rPr lang="en-US" sz="3200" dirty="0"/>
              <a:t> </a:t>
            </a:r>
            <a:r>
              <a:rPr lang="ar-SA" sz="3200" dirty="0"/>
              <a:t>قَالَ: فَمَسَحَهُ، فَذَهَبْ عَنْهُ قَذَرُهُ، فَأُعْطِيَ لَوْنًا حَسَنًا وَجِلْدًا حَسَنًا،</a:t>
            </a:r>
            <a:r>
              <a:rPr lang="en-US" sz="3200" dirty="0"/>
              <a:t> </a:t>
            </a:r>
            <a:r>
              <a:rPr lang="ar-SA" sz="3200" dirty="0"/>
              <a:t>قَالَ: فَأَيُّ الْمَالِ أَحَبُّ إِلَيْكَ؟</a:t>
            </a:r>
          </a:p>
          <a:p>
            <a:pPr marL="0" indent="0" algn="ctr" rtl="1">
              <a:buNone/>
            </a:pPr>
            <a:r>
              <a:rPr lang="ar-SA" sz="3200" dirty="0"/>
              <a:t>قَالَ: اْلإِبِلُ أَوِ الْبَقَرُ – شّكٌّ إِسْحَاقُ – فَأُعْطِيَ نَاقَة  عُشْرَاءَ،</a:t>
            </a:r>
          </a:p>
          <a:p>
            <a:pPr marL="0" indent="0" algn="ctr" rtl="1">
              <a:buNone/>
            </a:pPr>
            <a:r>
              <a:rPr lang="ar-SA" sz="3200" dirty="0"/>
              <a:t>فَقَالَ: بَارَكَ اللهُ لَكَ فِيْهَا.</a:t>
            </a:r>
          </a:p>
        </p:txBody>
      </p:sp>
      <p:sp>
        <p:nvSpPr>
          <p:cNvPr id="4" name="Slide Number Placeholder 3">
            <a:extLst>
              <a:ext uri="{FF2B5EF4-FFF2-40B4-BE49-F238E27FC236}">
                <a16:creationId xmlns:a16="http://schemas.microsoft.com/office/drawing/2014/main" id="{2307A812-3939-0C4E-BD2D-FB0FD862ABB6}"/>
              </a:ext>
            </a:extLst>
          </p:cNvPr>
          <p:cNvSpPr>
            <a:spLocks noGrp="1"/>
          </p:cNvSpPr>
          <p:nvPr>
            <p:ph type="sldNum" sz="quarter" idx="12"/>
          </p:nvPr>
        </p:nvSpPr>
        <p:spPr/>
        <p:txBody>
          <a:bodyPr/>
          <a:lstStyle/>
          <a:p>
            <a:fld id="{B2DC25EE-239B-4C5F-AAD1-255A7D5F1EE2}" type="slidenum">
              <a:rPr lang="en-US" smtClean="0"/>
              <a:t>22</a:t>
            </a:fld>
            <a:endParaRPr lang="en-US"/>
          </a:p>
        </p:txBody>
      </p:sp>
    </p:spTree>
    <p:extLst>
      <p:ext uri="{BB962C8B-B14F-4D97-AF65-F5344CB8AC3E}">
        <p14:creationId xmlns:p14="http://schemas.microsoft.com/office/powerpoint/2010/main" val="3328717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62CB53-E25E-994D-8867-0179CE8A87FA}"/>
              </a:ext>
            </a:extLst>
          </p:cNvPr>
          <p:cNvSpPr>
            <a:spLocks noGrp="1"/>
          </p:cNvSpPr>
          <p:nvPr>
            <p:ph type="title"/>
          </p:nvPr>
        </p:nvSpPr>
        <p:spPr>
          <a:xfrm>
            <a:off x="810000" y="447188"/>
            <a:ext cx="10571998" cy="970450"/>
          </a:xfrm>
          <a:effectLst/>
        </p:spPr>
        <p:txBody>
          <a:bodyPr anchor="ctr">
            <a:normAutofit/>
          </a:bodyPr>
          <a:lstStyle/>
          <a:p>
            <a:pPr algn="ctr"/>
            <a:r>
              <a:rPr lang="en-US" sz="2800">
                <a:solidFill>
                  <a:schemeClr val="tx1"/>
                </a:solidFill>
              </a:rPr>
              <a:t>Botak dan Sapi</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E21C1D5-124D-2C4B-81C7-F1C98C02331C}"/>
              </a:ext>
            </a:extLst>
          </p:cNvPr>
          <p:cNvSpPr>
            <a:spLocks noGrp="1"/>
          </p:cNvSpPr>
          <p:nvPr>
            <p:ph idx="1"/>
          </p:nvPr>
        </p:nvSpPr>
        <p:spPr>
          <a:xfrm>
            <a:off x="1115732" y="2222287"/>
            <a:ext cx="9966953" cy="3636511"/>
          </a:xfrm>
          <a:effectLst/>
        </p:spPr>
        <p:txBody>
          <a:bodyPr>
            <a:normAutofit/>
          </a:bodyPr>
          <a:lstStyle/>
          <a:p>
            <a:pPr marL="0" indent="0" algn="ctr" rtl="1">
              <a:buNone/>
            </a:pPr>
            <a:r>
              <a:rPr lang="ar-SA" sz="3200" dirty="0"/>
              <a:t>قَالَ: فَأَتَى اْلأَقْرَعَ، فَقَالَ: أَيُّ شَيْءٍ أَحَبُّ إِلَيْكَ؟</a:t>
            </a:r>
          </a:p>
          <a:p>
            <a:pPr marL="0" indent="0" algn="ctr" rtl="1">
              <a:buNone/>
            </a:pPr>
            <a:r>
              <a:rPr lang="ar-SA" sz="3200" dirty="0"/>
              <a:t>قَالَ: شَعْرٌ حَسَنٌ، وَيَذْهَبُ عَنِّي الَّذِي قَدْ قَذِرَنِي النَّاسُ بِهِ،</a:t>
            </a:r>
          </a:p>
          <a:p>
            <a:pPr marL="0" indent="0" algn="ctr" rtl="1">
              <a:buNone/>
            </a:pPr>
            <a:r>
              <a:rPr lang="ar-SA" sz="3200" dirty="0"/>
              <a:t>فَمَسَحَهُ فَذَهَبَ عَنْهُ قَذَرُهُ، وَأُعْطِيَ شَعْرًا حَسَنًا،</a:t>
            </a:r>
          </a:p>
          <a:p>
            <a:pPr marL="0" indent="0" algn="ctr" rtl="1">
              <a:buNone/>
            </a:pPr>
            <a:r>
              <a:rPr lang="ar-SA" sz="3200" dirty="0"/>
              <a:t>فَقَالَ: أَيُّ الْمَالِ أَحَبُّ إِلَيْكَ؟،</a:t>
            </a:r>
            <a:r>
              <a:rPr lang="en-US" sz="3200" dirty="0"/>
              <a:t> </a:t>
            </a:r>
            <a:r>
              <a:rPr lang="ar-SA" sz="3200" dirty="0"/>
              <a:t>قَالَ: الْبَقَرُ أَوِ اْلإِبِلُ، فَأُعْطِيَ بَقَرَةً حَامِلاً، قَالَ: بَارَكَ اللهُ لَكَ فِيْهَا.</a:t>
            </a:r>
          </a:p>
        </p:txBody>
      </p:sp>
      <p:sp>
        <p:nvSpPr>
          <p:cNvPr id="4" name="Slide Number Placeholder 3">
            <a:extLst>
              <a:ext uri="{FF2B5EF4-FFF2-40B4-BE49-F238E27FC236}">
                <a16:creationId xmlns:a16="http://schemas.microsoft.com/office/drawing/2014/main" id="{03A169A5-E401-0342-8018-77FD7F69F6DB}"/>
              </a:ext>
            </a:extLst>
          </p:cNvPr>
          <p:cNvSpPr>
            <a:spLocks noGrp="1"/>
          </p:cNvSpPr>
          <p:nvPr>
            <p:ph type="sldNum" sz="quarter" idx="12"/>
          </p:nvPr>
        </p:nvSpPr>
        <p:spPr/>
        <p:txBody>
          <a:bodyPr/>
          <a:lstStyle/>
          <a:p>
            <a:fld id="{B2DC25EE-239B-4C5F-AAD1-255A7D5F1EE2}" type="slidenum">
              <a:rPr lang="en-US" smtClean="0"/>
              <a:t>23</a:t>
            </a:fld>
            <a:endParaRPr lang="en-US"/>
          </a:p>
        </p:txBody>
      </p:sp>
    </p:spTree>
    <p:extLst>
      <p:ext uri="{BB962C8B-B14F-4D97-AF65-F5344CB8AC3E}">
        <p14:creationId xmlns:p14="http://schemas.microsoft.com/office/powerpoint/2010/main" val="402879266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8AF8-0059-8645-9C3E-3947B25870D0}"/>
              </a:ext>
            </a:extLst>
          </p:cNvPr>
          <p:cNvSpPr>
            <a:spLocks noGrp="1"/>
          </p:cNvSpPr>
          <p:nvPr>
            <p:ph type="title"/>
          </p:nvPr>
        </p:nvSpPr>
        <p:spPr/>
        <p:txBody>
          <a:bodyPr/>
          <a:lstStyle/>
          <a:p>
            <a:r>
              <a:rPr lang="en-US" dirty="0" err="1"/>
              <a:t>Buta</a:t>
            </a:r>
            <a:r>
              <a:rPr lang="en-US" dirty="0"/>
              <a:t> dan </a:t>
            </a:r>
            <a:r>
              <a:rPr lang="en-US" dirty="0" err="1"/>
              <a:t>Kambing</a:t>
            </a:r>
            <a:r>
              <a:rPr lang="en-US" dirty="0"/>
              <a:t> Bunting</a:t>
            </a:r>
          </a:p>
        </p:txBody>
      </p:sp>
      <p:sp>
        <p:nvSpPr>
          <p:cNvPr id="3" name="Content Placeholder 2">
            <a:extLst>
              <a:ext uri="{FF2B5EF4-FFF2-40B4-BE49-F238E27FC236}">
                <a16:creationId xmlns:a16="http://schemas.microsoft.com/office/drawing/2014/main" id="{10C645FF-6CAB-044C-BB56-DC0135689064}"/>
              </a:ext>
            </a:extLst>
          </p:cNvPr>
          <p:cNvSpPr>
            <a:spLocks noGrp="1"/>
          </p:cNvSpPr>
          <p:nvPr>
            <p:ph idx="1"/>
          </p:nvPr>
        </p:nvSpPr>
        <p:spPr/>
        <p:txBody>
          <a:bodyPr>
            <a:normAutofit/>
          </a:bodyPr>
          <a:lstStyle/>
          <a:p>
            <a:pPr marL="0" indent="0" algn="ctr" rtl="1">
              <a:buNone/>
            </a:pPr>
            <a:r>
              <a:rPr lang="ar-SA" sz="3200" dirty="0"/>
              <a:t>فَأَتَى اْلأَعْمَى، فَقَالَ: أَيُّ شَيْءٍ أَحَبُّ إِلَيْكَ؟،</a:t>
            </a:r>
          </a:p>
          <a:p>
            <a:pPr marL="0" indent="0" algn="ctr" rtl="1">
              <a:buNone/>
            </a:pPr>
            <a:r>
              <a:rPr lang="ar-SA" sz="3200" dirty="0"/>
              <a:t>قَالَ: أَنْ يُرِدِ اللهُ إِلَيَّ بَصَرِي فَأَبْصَرَ بِهِ النَّاسَ،</a:t>
            </a:r>
          </a:p>
          <a:p>
            <a:pPr marL="0" indent="0" algn="ctr" rtl="1">
              <a:buNone/>
            </a:pPr>
            <a:r>
              <a:rPr lang="ar-SA" sz="3200" dirty="0"/>
              <a:t>فَمَسَحَهُ، فَرَدَّ اللهُ إِلَيْهِ بَصَرَهُ، قَالَ: فَأَيُّ الْمَالِ أَحَبُّ إِلَيْكَ؟،</a:t>
            </a:r>
          </a:p>
          <a:p>
            <a:pPr marL="0" indent="0" algn="ctr" rtl="1">
              <a:buNone/>
            </a:pPr>
            <a:r>
              <a:rPr lang="ar-SA" sz="3200" dirty="0"/>
              <a:t>قَالَ: الْغَنَمَ، فَأُعْطِيَ شَاةً وَالِدًا.</a:t>
            </a:r>
          </a:p>
        </p:txBody>
      </p:sp>
      <p:sp>
        <p:nvSpPr>
          <p:cNvPr id="4" name="Slide Number Placeholder 3">
            <a:extLst>
              <a:ext uri="{FF2B5EF4-FFF2-40B4-BE49-F238E27FC236}">
                <a16:creationId xmlns:a16="http://schemas.microsoft.com/office/drawing/2014/main" id="{AFB89EAD-3834-F148-AE54-AA088F9B20D6}"/>
              </a:ext>
            </a:extLst>
          </p:cNvPr>
          <p:cNvSpPr>
            <a:spLocks noGrp="1"/>
          </p:cNvSpPr>
          <p:nvPr>
            <p:ph type="sldNum" sz="quarter" idx="12"/>
          </p:nvPr>
        </p:nvSpPr>
        <p:spPr/>
        <p:txBody>
          <a:bodyPr/>
          <a:lstStyle/>
          <a:p>
            <a:fld id="{B2DC25EE-239B-4C5F-AAD1-255A7D5F1EE2}" type="slidenum">
              <a:rPr lang="en-US" smtClean="0"/>
              <a:t>24</a:t>
            </a:fld>
            <a:endParaRPr lang="en-US"/>
          </a:p>
        </p:txBody>
      </p:sp>
    </p:spTree>
    <p:extLst>
      <p:ext uri="{BB962C8B-B14F-4D97-AF65-F5344CB8AC3E}">
        <p14:creationId xmlns:p14="http://schemas.microsoft.com/office/powerpoint/2010/main" val="17640433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23E35-17D0-D249-8670-CD33725A87A8}"/>
              </a:ext>
            </a:extLst>
          </p:cNvPr>
          <p:cNvSpPr>
            <a:spLocks noGrp="1"/>
          </p:cNvSpPr>
          <p:nvPr>
            <p:ph type="title"/>
          </p:nvPr>
        </p:nvSpPr>
        <p:spPr/>
        <p:txBody>
          <a:bodyPr/>
          <a:lstStyle/>
          <a:p>
            <a:r>
              <a:rPr lang="en-US" dirty="0" err="1"/>
              <a:t>Sakit</a:t>
            </a:r>
            <a:r>
              <a:rPr lang="en-US" dirty="0"/>
              <a:t>, </a:t>
            </a:r>
            <a:r>
              <a:rPr lang="en-US" dirty="0" err="1"/>
              <a:t>Sehat</a:t>
            </a:r>
            <a:r>
              <a:rPr lang="en-US" dirty="0"/>
              <a:t>, Miskin, Kaya</a:t>
            </a:r>
          </a:p>
        </p:txBody>
      </p:sp>
      <p:sp>
        <p:nvSpPr>
          <p:cNvPr id="3" name="Content Placeholder 2">
            <a:extLst>
              <a:ext uri="{FF2B5EF4-FFF2-40B4-BE49-F238E27FC236}">
                <a16:creationId xmlns:a16="http://schemas.microsoft.com/office/drawing/2014/main" id="{6D1BDA7E-816E-3645-8B96-E51610E10CA8}"/>
              </a:ext>
            </a:extLst>
          </p:cNvPr>
          <p:cNvSpPr>
            <a:spLocks noGrp="1"/>
          </p:cNvSpPr>
          <p:nvPr>
            <p:ph idx="1"/>
          </p:nvPr>
        </p:nvSpPr>
        <p:spPr/>
        <p:txBody>
          <a:bodyPr>
            <a:normAutofit/>
          </a:bodyPr>
          <a:lstStyle/>
          <a:p>
            <a:pPr marL="0" indent="0" algn="ctr" rtl="1">
              <a:buNone/>
            </a:pPr>
            <a:r>
              <a:rPr lang="ar-SA" sz="3200" dirty="0"/>
              <a:t>فَأُنْتِجَ هَذَانِ وَوَلَّدَ هَذَا، فَكَانَ لِهَذَا وَادٍ مِنَ اْلإِبِلِ،</a:t>
            </a:r>
          </a:p>
          <a:p>
            <a:pPr marL="0" indent="0" algn="ctr" rtl="1">
              <a:buNone/>
            </a:pPr>
            <a:r>
              <a:rPr lang="ar-SA" sz="3200" dirty="0"/>
              <a:t>وَلِهَذَا وَادٍ مِنَ الْبَقَر، وَلِهَذَا وَادٍ مِنَ الْغَنَمِ.</a:t>
            </a:r>
          </a:p>
        </p:txBody>
      </p:sp>
      <p:sp>
        <p:nvSpPr>
          <p:cNvPr id="4" name="Slide Number Placeholder 3">
            <a:extLst>
              <a:ext uri="{FF2B5EF4-FFF2-40B4-BE49-F238E27FC236}">
                <a16:creationId xmlns:a16="http://schemas.microsoft.com/office/drawing/2014/main" id="{5541071C-0F6F-6F49-92B6-062514F3F3CF}"/>
              </a:ext>
            </a:extLst>
          </p:cNvPr>
          <p:cNvSpPr>
            <a:spLocks noGrp="1"/>
          </p:cNvSpPr>
          <p:nvPr>
            <p:ph type="sldNum" sz="quarter" idx="12"/>
          </p:nvPr>
        </p:nvSpPr>
        <p:spPr/>
        <p:txBody>
          <a:bodyPr/>
          <a:lstStyle/>
          <a:p>
            <a:fld id="{B2DC25EE-239B-4C5F-AAD1-255A7D5F1EE2}" type="slidenum">
              <a:rPr lang="en-US" smtClean="0"/>
              <a:t>25</a:t>
            </a:fld>
            <a:endParaRPr lang="en-US"/>
          </a:p>
        </p:txBody>
      </p:sp>
    </p:spTree>
    <p:extLst>
      <p:ext uri="{BB962C8B-B14F-4D97-AF65-F5344CB8AC3E}">
        <p14:creationId xmlns:p14="http://schemas.microsoft.com/office/powerpoint/2010/main" val="2207610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2867B-7B8B-7B45-9263-8BC43AB8D18A}"/>
              </a:ext>
            </a:extLst>
          </p:cNvPr>
          <p:cNvSpPr>
            <a:spLocks noGrp="1"/>
          </p:cNvSpPr>
          <p:nvPr>
            <p:ph type="title"/>
          </p:nvPr>
        </p:nvSpPr>
        <p:spPr/>
        <p:txBody>
          <a:bodyPr/>
          <a:lstStyle/>
          <a:p>
            <a:r>
              <a:rPr lang="en-US" dirty="0" err="1"/>
              <a:t>Ujian</a:t>
            </a:r>
            <a:r>
              <a:rPr lang="en-US" dirty="0"/>
              <a:t> Si </a:t>
            </a:r>
            <a:r>
              <a:rPr lang="en-US" dirty="0" err="1"/>
              <a:t>Tampan</a:t>
            </a:r>
            <a:r>
              <a:rPr lang="en-US" dirty="0"/>
              <a:t> dan </a:t>
            </a:r>
            <a:r>
              <a:rPr lang="en-US" dirty="0" err="1"/>
              <a:t>Untanya</a:t>
            </a:r>
            <a:endParaRPr lang="en-US" dirty="0"/>
          </a:p>
        </p:txBody>
      </p:sp>
      <p:sp>
        <p:nvSpPr>
          <p:cNvPr id="3" name="Content Placeholder 2">
            <a:extLst>
              <a:ext uri="{FF2B5EF4-FFF2-40B4-BE49-F238E27FC236}">
                <a16:creationId xmlns:a16="http://schemas.microsoft.com/office/drawing/2014/main" id="{432BDABC-7527-7A48-8250-4B4393383409}"/>
              </a:ext>
            </a:extLst>
          </p:cNvPr>
          <p:cNvSpPr>
            <a:spLocks noGrp="1"/>
          </p:cNvSpPr>
          <p:nvPr>
            <p:ph idx="1"/>
          </p:nvPr>
        </p:nvSpPr>
        <p:spPr/>
        <p:txBody>
          <a:bodyPr>
            <a:noAutofit/>
          </a:bodyPr>
          <a:lstStyle/>
          <a:p>
            <a:pPr marL="0" indent="0" algn="ctr" rtl="1">
              <a:buNone/>
            </a:pPr>
            <a:r>
              <a:rPr lang="ar-SA" sz="2800" dirty="0"/>
              <a:t>ثُمَّ إِنَّهُ أَتَى اْلأَبْرَصَ فِي صُوْرَتِهِ وَهَيْئَتِهِ،</a:t>
            </a:r>
            <a:r>
              <a:rPr lang="en-US" sz="2800" dirty="0"/>
              <a:t> </a:t>
            </a:r>
            <a:r>
              <a:rPr lang="ar-SA" sz="2800" dirty="0"/>
              <a:t>قَالَ: رَجُلٌ مِسْكِيْنٌ قَدِ انْقَطَعَتْ بِيَ الْحِبَالُ فِي سَفَرِي،</a:t>
            </a:r>
            <a:r>
              <a:rPr lang="en-US" sz="2800" dirty="0"/>
              <a:t> </a:t>
            </a:r>
            <a:r>
              <a:rPr lang="ar-SA" sz="2800" dirty="0"/>
              <a:t>فَلاَ بَلاَغَ لِيَ الْيَوْمَ إِلاَّ بِاللهِ ثُمَّ بِكَ،</a:t>
            </a:r>
            <a:r>
              <a:rPr lang="en-US" sz="2800" dirty="0"/>
              <a:t>  </a:t>
            </a:r>
            <a:r>
              <a:rPr lang="ar-SA" sz="2800" dirty="0"/>
              <a:t>أَسْأَلُكَ بِالَّذِي أَعْطَاكَ اللَّوْنَ الْحُسْنَ وَالْجِلْدَ الْحُسْنَ وَالْمَالَ،</a:t>
            </a:r>
            <a:r>
              <a:rPr lang="en-US" sz="2800" dirty="0"/>
              <a:t> </a:t>
            </a:r>
            <a:r>
              <a:rPr lang="ar-SA" sz="2800" dirty="0"/>
              <a:t>بَعِيْرًا أَتَبَلَّغُ بِهِ فِي سَفَرِي،</a:t>
            </a:r>
            <a:r>
              <a:rPr lang="en-US" sz="2800" dirty="0"/>
              <a:t>  </a:t>
            </a:r>
            <a:r>
              <a:rPr lang="ar-SA" sz="2800" dirty="0"/>
              <a:t>فَقَالَ: الْحُقُوْقُ كَثِيْرَةٌ،</a:t>
            </a:r>
            <a:r>
              <a:rPr lang="en-US" sz="2800" dirty="0"/>
              <a:t> </a:t>
            </a:r>
            <a:r>
              <a:rPr lang="ar-SA" sz="2800" dirty="0"/>
              <a:t>فَقَالَ لَهُ: كَأَنِّي أَعْرَفْكَ! أَلَمْ تَكُنْ أَبْرَصَ يَقْذَرُكَ النَّاسُ، فَقِيْرًا فَأَعْطَاكَ اللهُ الْمَالَ؟،</a:t>
            </a:r>
            <a:r>
              <a:rPr lang="en-US" sz="2800" dirty="0"/>
              <a:t> </a:t>
            </a:r>
            <a:r>
              <a:rPr lang="ar-SA" sz="2800" dirty="0"/>
              <a:t>فَقَالَ: إِنَّمَا وَرَثْتُ هَذَا الْمَالَ كَابِرًا عَنْ كَابِرٍ،</a:t>
            </a:r>
            <a:r>
              <a:rPr lang="en-US" sz="2800" dirty="0"/>
              <a:t> </a:t>
            </a:r>
            <a:r>
              <a:rPr lang="ar-SA" sz="2800" dirty="0"/>
              <a:t>فَقَالَ: إِنْ كُنْتَ كاَذِبًا فَصَيَّرَكَ اللهُ إِلَى مَا كُنْتَ.</a:t>
            </a:r>
          </a:p>
        </p:txBody>
      </p:sp>
      <p:sp>
        <p:nvSpPr>
          <p:cNvPr id="4" name="Slide Number Placeholder 3">
            <a:extLst>
              <a:ext uri="{FF2B5EF4-FFF2-40B4-BE49-F238E27FC236}">
                <a16:creationId xmlns:a16="http://schemas.microsoft.com/office/drawing/2014/main" id="{018EC03E-F7AD-9F48-8A6E-BC81A06311A2}"/>
              </a:ext>
            </a:extLst>
          </p:cNvPr>
          <p:cNvSpPr>
            <a:spLocks noGrp="1"/>
          </p:cNvSpPr>
          <p:nvPr>
            <p:ph type="sldNum" sz="quarter" idx="12"/>
          </p:nvPr>
        </p:nvSpPr>
        <p:spPr/>
        <p:txBody>
          <a:bodyPr/>
          <a:lstStyle/>
          <a:p>
            <a:fld id="{B2DC25EE-239B-4C5F-AAD1-255A7D5F1EE2}" type="slidenum">
              <a:rPr lang="en-US" smtClean="0"/>
              <a:t>26</a:t>
            </a:fld>
            <a:endParaRPr lang="en-US"/>
          </a:p>
        </p:txBody>
      </p:sp>
    </p:spTree>
    <p:extLst>
      <p:ext uri="{BB962C8B-B14F-4D97-AF65-F5344CB8AC3E}">
        <p14:creationId xmlns:p14="http://schemas.microsoft.com/office/powerpoint/2010/main" val="194136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5667E-BCD2-E644-AA15-67F51411BA2D}"/>
              </a:ext>
            </a:extLst>
          </p:cNvPr>
          <p:cNvSpPr>
            <a:spLocks noGrp="1"/>
          </p:cNvSpPr>
          <p:nvPr>
            <p:ph type="title"/>
          </p:nvPr>
        </p:nvSpPr>
        <p:spPr>
          <a:xfrm>
            <a:off x="810000" y="447188"/>
            <a:ext cx="10571998" cy="970450"/>
          </a:xfrm>
          <a:effectLst/>
        </p:spPr>
        <p:txBody>
          <a:bodyPr anchor="ctr">
            <a:normAutofit/>
          </a:bodyPr>
          <a:lstStyle/>
          <a:p>
            <a:pPr algn="ctr"/>
            <a:r>
              <a:rPr lang="en-US" sz="2800">
                <a:solidFill>
                  <a:schemeClr val="tx1"/>
                </a:solidFill>
              </a:rPr>
              <a:t>Ujian Si Botak dan Sapinya</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0DF60117-89B1-CE4C-9843-1F89853795DD}"/>
              </a:ext>
            </a:extLst>
          </p:cNvPr>
          <p:cNvSpPr>
            <a:spLocks noGrp="1"/>
          </p:cNvSpPr>
          <p:nvPr>
            <p:ph idx="1"/>
          </p:nvPr>
        </p:nvSpPr>
        <p:spPr>
          <a:xfrm>
            <a:off x="1115732" y="2222287"/>
            <a:ext cx="9966953" cy="3636511"/>
          </a:xfrm>
          <a:effectLst/>
        </p:spPr>
        <p:txBody>
          <a:bodyPr>
            <a:normAutofit/>
          </a:bodyPr>
          <a:lstStyle/>
          <a:p>
            <a:pPr marL="0" indent="0" algn="ctr" rtl="1">
              <a:buNone/>
            </a:pPr>
            <a:r>
              <a:rPr lang="ar-SA" sz="3200" dirty="0"/>
              <a:t>قَالَ: وَأَتَى اْلأَقْرَعَ فِي صُوْرَتِهِ،</a:t>
            </a:r>
          </a:p>
          <a:p>
            <a:pPr marL="0" indent="0" algn="ctr" rtl="1">
              <a:buNone/>
            </a:pPr>
            <a:r>
              <a:rPr lang="ar-SA" sz="3200" dirty="0"/>
              <a:t>فَقَالَ لَهُ مِثْلَ مَا قَالَ لِهَذَا، وَرَدَّ عَلَيْهِ مِثْلَ مَا رَدَّ عَلَيْهِ هَذَا،</a:t>
            </a:r>
          </a:p>
          <a:p>
            <a:pPr marL="0" indent="0" algn="ctr" rtl="1">
              <a:buNone/>
            </a:pPr>
            <a:r>
              <a:rPr lang="ar-SA" sz="3200" dirty="0"/>
              <a:t>فَقَالَ: إِنْ كُنْتَ كَاذِبًا فَصَيَّرَكَ اللهُ إِلَى مَا كُنْتَ.</a:t>
            </a:r>
          </a:p>
        </p:txBody>
      </p:sp>
      <p:sp>
        <p:nvSpPr>
          <p:cNvPr id="4" name="Slide Number Placeholder 3">
            <a:extLst>
              <a:ext uri="{FF2B5EF4-FFF2-40B4-BE49-F238E27FC236}">
                <a16:creationId xmlns:a16="http://schemas.microsoft.com/office/drawing/2014/main" id="{6A2E8C18-84E5-0543-97B9-2325A9A68D50}"/>
              </a:ext>
            </a:extLst>
          </p:cNvPr>
          <p:cNvSpPr>
            <a:spLocks noGrp="1"/>
          </p:cNvSpPr>
          <p:nvPr>
            <p:ph type="sldNum" sz="quarter" idx="12"/>
          </p:nvPr>
        </p:nvSpPr>
        <p:spPr/>
        <p:txBody>
          <a:bodyPr/>
          <a:lstStyle/>
          <a:p>
            <a:fld id="{B2DC25EE-239B-4C5F-AAD1-255A7D5F1EE2}" type="slidenum">
              <a:rPr lang="en-US" smtClean="0"/>
              <a:t>27</a:t>
            </a:fld>
            <a:endParaRPr lang="en-US"/>
          </a:p>
        </p:txBody>
      </p:sp>
    </p:spTree>
    <p:extLst>
      <p:ext uri="{BB962C8B-B14F-4D97-AF65-F5344CB8AC3E}">
        <p14:creationId xmlns:p14="http://schemas.microsoft.com/office/powerpoint/2010/main" val="1913073720"/>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CA892-5F9A-1E44-8EA2-BB73C33ECDCB}"/>
              </a:ext>
            </a:extLst>
          </p:cNvPr>
          <p:cNvSpPr>
            <a:spLocks noGrp="1"/>
          </p:cNvSpPr>
          <p:nvPr>
            <p:ph type="title"/>
          </p:nvPr>
        </p:nvSpPr>
        <p:spPr/>
        <p:txBody>
          <a:bodyPr/>
          <a:lstStyle/>
          <a:p>
            <a:r>
              <a:rPr lang="en-US" dirty="0" err="1"/>
              <a:t>Ujian</a:t>
            </a:r>
            <a:r>
              <a:rPr lang="en-US" dirty="0"/>
              <a:t> Si </a:t>
            </a:r>
            <a:r>
              <a:rPr lang="en-US" dirty="0" err="1"/>
              <a:t>Buta</a:t>
            </a:r>
            <a:r>
              <a:rPr lang="en-US" dirty="0"/>
              <a:t> dan </a:t>
            </a:r>
            <a:r>
              <a:rPr lang="en-US" dirty="0" err="1"/>
              <a:t>Kambingnya</a:t>
            </a:r>
            <a:endParaRPr lang="en-US" dirty="0"/>
          </a:p>
        </p:txBody>
      </p:sp>
      <p:sp>
        <p:nvSpPr>
          <p:cNvPr id="3" name="Content Placeholder 2">
            <a:extLst>
              <a:ext uri="{FF2B5EF4-FFF2-40B4-BE49-F238E27FC236}">
                <a16:creationId xmlns:a16="http://schemas.microsoft.com/office/drawing/2014/main" id="{CB99EE02-C8D9-9D4D-8C6C-923E022CE450}"/>
              </a:ext>
            </a:extLst>
          </p:cNvPr>
          <p:cNvSpPr>
            <a:spLocks noGrp="1"/>
          </p:cNvSpPr>
          <p:nvPr>
            <p:ph idx="1"/>
          </p:nvPr>
        </p:nvSpPr>
        <p:spPr/>
        <p:txBody>
          <a:bodyPr>
            <a:normAutofit/>
          </a:bodyPr>
          <a:lstStyle/>
          <a:p>
            <a:pPr marL="0" indent="0" algn="ctr" rtl="1">
              <a:buNone/>
            </a:pPr>
            <a:r>
              <a:rPr lang="ar-SA" dirty="0"/>
              <a:t>قَالَ: وَأَتَى اْلأَعْمَى فِي صُوْرَتِهِ،</a:t>
            </a:r>
          </a:p>
          <a:p>
            <a:pPr marL="0" indent="0" algn="ctr" rtl="1">
              <a:buNone/>
            </a:pPr>
            <a:r>
              <a:rPr lang="ar-SA" dirty="0"/>
              <a:t>فَقَالَ: رَجُلٌ مِسْكِيْنٌ وَابْنُ سَبِيْلٍ قَدِ انْقَطَعَتْ بِيَ الْحِبَالِ فِي سَفَرِي،</a:t>
            </a:r>
          </a:p>
          <a:p>
            <a:pPr marL="0" indent="0" algn="ctr" rtl="1">
              <a:buNone/>
            </a:pPr>
            <a:r>
              <a:rPr lang="ar-SA" dirty="0"/>
              <a:t>فَلاَ بَلاَغَ لِيَ الْيَوْمَ إِلاَّ بِاللهِ ثُمَّ بِكَ،</a:t>
            </a:r>
          </a:p>
          <a:p>
            <a:pPr marL="0" indent="0" algn="ctr" rtl="1">
              <a:buNone/>
            </a:pPr>
            <a:r>
              <a:rPr lang="ar-SA" dirty="0"/>
              <a:t>أَسْأَلُكَ بِالَّذِي رَدَّ عَلَيْكَ بَصَرَكَ شَاةً أَتَبَلَّغُ بِهَا فِي سَفَرِي،</a:t>
            </a:r>
          </a:p>
          <a:p>
            <a:pPr marL="0" indent="0" algn="ctr" rtl="1">
              <a:buNone/>
            </a:pPr>
            <a:r>
              <a:rPr lang="ar-SA" dirty="0"/>
              <a:t>فَقَالَ: قَدْ كُنْتُ أَعْمَى فَرَدَّ اللهُ إِلَيَّ بَصَرِي، فَخَذَ مَا شِئْتَ، وَدَعْ مَا شِئْتَ،</a:t>
            </a:r>
          </a:p>
          <a:p>
            <a:pPr marL="0" indent="0" algn="ctr" rtl="1">
              <a:buNone/>
            </a:pPr>
            <a:r>
              <a:rPr lang="ar-SA" dirty="0" err="1"/>
              <a:t>فَوَاللهِ</a:t>
            </a:r>
            <a:r>
              <a:rPr lang="ar-SA" dirty="0"/>
              <a:t> لاَ أَجْهَدُكَ الْيَوْمَ بِشَيْءٍ أَخَذْتَهُ للهُ،</a:t>
            </a:r>
          </a:p>
          <a:p>
            <a:pPr marL="0" indent="0" algn="ctr" rtl="1">
              <a:buNone/>
            </a:pPr>
            <a:r>
              <a:rPr lang="ar-SA" dirty="0"/>
              <a:t>فَقَالَ: أَمْسِكْ مَالَكَ، فَإِنَّمَا ابْتُلِيْتُمْ،</a:t>
            </a:r>
          </a:p>
          <a:p>
            <a:pPr marL="0" indent="0" algn="ctr" rtl="1">
              <a:buNone/>
            </a:pPr>
            <a:r>
              <a:rPr lang="ar-SA" dirty="0"/>
              <a:t>فَقَدْ رَضِيَ اللهُ عَنْكَ وَسَخَطُ عَلَى صَاحِبَيْكَ</a:t>
            </a:r>
            <a:endParaRPr lang="en-US" dirty="0"/>
          </a:p>
          <a:p>
            <a:pPr marL="0" indent="0" algn="ctr" rtl="1">
              <a:buNone/>
            </a:pPr>
            <a:r>
              <a:rPr lang="en-ID" sz="1400" dirty="0"/>
              <a:t>(HR. Bukhari no. 3464 dan Muslim no. 2964).</a:t>
            </a:r>
            <a:endParaRPr lang="en-US" sz="1400" dirty="0"/>
          </a:p>
        </p:txBody>
      </p:sp>
      <p:sp>
        <p:nvSpPr>
          <p:cNvPr id="4" name="Slide Number Placeholder 3">
            <a:extLst>
              <a:ext uri="{FF2B5EF4-FFF2-40B4-BE49-F238E27FC236}">
                <a16:creationId xmlns:a16="http://schemas.microsoft.com/office/drawing/2014/main" id="{A9DF6275-C46D-7543-9341-E4D8AE3D5DC3}"/>
              </a:ext>
            </a:extLst>
          </p:cNvPr>
          <p:cNvSpPr>
            <a:spLocks noGrp="1"/>
          </p:cNvSpPr>
          <p:nvPr>
            <p:ph type="sldNum" sz="quarter" idx="12"/>
          </p:nvPr>
        </p:nvSpPr>
        <p:spPr/>
        <p:txBody>
          <a:bodyPr/>
          <a:lstStyle/>
          <a:p>
            <a:fld id="{B2DC25EE-239B-4C5F-AAD1-255A7D5F1EE2}" type="slidenum">
              <a:rPr lang="en-US" smtClean="0"/>
              <a:t>28</a:t>
            </a:fld>
            <a:endParaRPr lang="en-US"/>
          </a:p>
        </p:txBody>
      </p:sp>
    </p:spTree>
    <p:extLst>
      <p:ext uri="{BB962C8B-B14F-4D97-AF65-F5344CB8AC3E}">
        <p14:creationId xmlns:p14="http://schemas.microsoft.com/office/powerpoint/2010/main" val="3378182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60686-F1AF-2748-800E-09A5A0A2E2EA}"/>
              </a:ext>
            </a:extLst>
          </p:cNvPr>
          <p:cNvSpPr>
            <a:spLocks noGrp="1"/>
          </p:cNvSpPr>
          <p:nvPr>
            <p:ph type="title"/>
          </p:nvPr>
        </p:nvSpPr>
        <p:spPr>
          <a:xfrm>
            <a:off x="1804987" y="2323873"/>
            <a:ext cx="8582025" cy="1798339"/>
          </a:xfrm>
        </p:spPr>
        <p:txBody>
          <a:bodyPr vert="horz" lIns="91440" tIns="45720" rIns="91440" bIns="45720" rtlCol="0" anchor="ctr">
            <a:normAutofit/>
          </a:bodyPr>
          <a:lstStyle/>
          <a:p>
            <a:pPr algn="ctr"/>
            <a:r>
              <a:rPr lang="en-US" sz="7200" dirty="0" err="1"/>
              <a:t>Energi</a:t>
            </a:r>
            <a:r>
              <a:rPr lang="en-US" sz="7200" dirty="0"/>
              <a:t> </a:t>
            </a:r>
            <a:r>
              <a:rPr lang="en-US" sz="7200" dirty="0" err="1"/>
              <a:t>Positif</a:t>
            </a:r>
            <a:endParaRPr lang="en-US" sz="7200" dirty="0"/>
          </a:p>
        </p:txBody>
      </p:sp>
      <p:sp>
        <p:nvSpPr>
          <p:cNvPr id="9" name="Title 1">
            <a:extLst>
              <a:ext uri="{FF2B5EF4-FFF2-40B4-BE49-F238E27FC236}">
                <a16:creationId xmlns:a16="http://schemas.microsoft.com/office/drawing/2014/main" id="{FF08C752-4C08-5B45-8F58-ACF88A690734}"/>
              </a:ext>
            </a:extLst>
          </p:cNvPr>
          <p:cNvSpPr txBox="1">
            <a:spLocks/>
          </p:cNvSpPr>
          <p:nvPr/>
        </p:nvSpPr>
        <p:spPr>
          <a:xfrm>
            <a:off x="1804988" y="4122212"/>
            <a:ext cx="8582025" cy="2177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pPr algn="ctr"/>
            <a:r>
              <a:rPr lang="en-US" sz="7200" dirty="0" err="1"/>
              <a:t>Menguatkan</a:t>
            </a:r>
            <a:r>
              <a:rPr lang="en-US" sz="7200" dirty="0"/>
              <a:t> Iman dan </a:t>
            </a:r>
            <a:r>
              <a:rPr lang="en-US" sz="7200" dirty="0" err="1"/>
              <a:t>Imun</a:t>
            </a:r>
            <a:endParaRPr lang="en-US" sz="7200" dirty="0"/>
          </a:p>
        </p:txBody>
      </p:sp>
      <p:sp>
        <p:nvSpPr>
          <p:cNvPr id="3" name="Slide Number Placeholder 2">
            <a:extLst>
              <a:ext uri="{FF2B5EF4-FFF2-40B4-BE49-F238E27FC236}">
                <a16:creationId xmlns:a16="http://schemas.microsoft.com/office/drawing/2014/main" id="{761D05ED-BB53-8047-A4F0-D4BAE3A54936}"/>
              </a:ext>
            </a:extLst>
          </p:cNvPr>
          <p:cNvSpPr>
            <a:spLocks noGrp="1"/>
          </p:cNvSpPr>
          <p:nvPr>
            <p:ph type="sldNum" sz="quarter" idx="12"/>
          </p:nvPr>
        </p:nvSpPr>
        <p:spPr/>
        <p:txBody>
          <a:bodyPr/>
          <a:lstStyle/>
          <a:p>
            <a:fld id="{B2DC25EE-239B-4C5F-AAD1-255A7D5F1EE2}" type="slidenum">
              <a:rPr lang="en-US" smtClean="0"/>
              <a:t>29</a:t>
            </a:fld>
            <a:endParaRPr lang="en-US"/>
          </a:p>
        </p:txBody>
      </p:sp>
    </p:spTree>
    <p:extLst>
      <p:ext uri="{BB962C8B-B14F-4D97-AF65-F5344CB8AC3E}">
        <p14:creationId xmlns:p14="http://schemas.microsoft.com/office/powerpoint/2010/main" val="283604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57DAC24-E328-F549-A3D4-9A7EC812D1C3}"/>
              </a:ext>
            </a:extLst>
          </p:cNvPr>
          <p:cNvSpPr>
            <a:spLocks noGrp="1"/>
          </p:cNvSpPr>
          <p:nvPr>
            <p:ph type="title"/>
          </p:nvPr>
        </p:nvSpPr>
        <p:spPr>
          <a:xfrm>
            <a:off x="1251678" y="382385"/>
            <a:ext cx="10178322" cy="1492132"/>
          </a:xfrm>
        </p:spPr>
        <p:txBody>
          <a:bodyPr anchor="ctr">
            <a:normAutofit/>
          </a:bodyPr>
          <a:lstStyle/>
          <a:p>
            <a:endParaRPr lang="en-US" dirty="0"/>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CFD5EA2D-DB5D-D44F-9AA7-C5485EE7543C}"/>
              </a:ext>
            </a:extLst>
          </p:cNvPr>
          <p:cNvGraphicFramePr>
            <a:graphicFrameLocks noGrp="1"/>
          </p:cNvGraphicFramePr>
          <p:nvPr>
            <p:ph idx="1"/>
            <p:extLst>
              <p:ext uri="{D42A27DB-BD31-4B8C-83A1-F6EECF244321}">
                <p14:modId xmlns:p14="http://schemas.microsoft.com/office/powerpoint/2010/main" val="366085704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A16D6330-3864-4A41-B05A-6409238D7B38}"/>
              </a:ext>
            </a:extLst>
          </p:cNvPr>
          <p:cNvSpPr>
            <a:spLocks noGrp="1"/>
          </p:cNvSpPr>
          <p:nvPr>
            <p:ph type="sldNum" sz="quarter" idx="12"/>
          </p:nvPr>
        </p:nvSpPr>
        <p:spPr/>
        <p:txBody>
          <a:bodyPr/>
          <a:lstStyle/>
          <a:p>
            <a:fld id="{B2DC25EE-239B-4C5F-AAD1-255A7D5F1EE2}" type="slidenum">
              <a:rPr lang="en-US" smtClean="0"/>
              <a:t>3</a:t>
            </a:fld>
            <a:endParaRPr lang="en-US"/>
          </a:p>
        </p:txBody>
      </p:sp>
    </p:spTree>
    <p:extLst>
      <p:ext uri="{BB962C8B-B14F-4D97-AF65-F5344CB8AC3E}">
        <p14:creationId xmlns:p14="http://schemas.microsoft.com/office/powerpoint/2010/main" val="4183476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E2DC0C-6036-1540-8791-5DBC23EC9039}"/>
              </a:ext>
            </a:extLst>
          </p:cNvPr>
          <p:cNvSpPr>
            <a:spLocks noGrp="1"/>
          </p:cNvSpPr>
          <p:nvPr>
            <p:ph type="title"/>
          </p:nvPr>
        </p:nvSpPr>
        <p:spPr>
          <a:xfrm>
            <a:off x="810000" y="447188"/>
            <a:ext cx="10571998" cy="970450"/>
          </a:xfrm>
          <a:effectLst/>
        </p:spPr>
        <p:txBody>
          <a:bodyPr anchor="ctr">
            <a:normAutofit/>
          </a:bodyPr>
          <a:lstStyle/>
          <a:p>
            <a:pPr algn="ctr"/>
            <a:r>
              <a:rPr lang="en-US" sz="2800">
                <a:solidFill>
                  <a:schemeClr val="tx1"/>
                </a:solidFill>
              </a:rPr>
              <a:t>Belajar Dari 3 Orang Shalih</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E4B6490-6B6B-E142-81F6-39C5C17E6616}"/>
              </a:ext>
            </a:extLst>
          </p:cNvPr>
          <p:cNvSpPr>
            <a:spLocks noGrp="1"/>
          </p:cNvSpPr>
          <p:nvPr>
            <p:ph idx="1"/>
          </p:nvPr>
        </p:nvSpPr>
        <p:spPr>
          <a:xfrm>
            <a:off x="1115732" y="2222287"/>
            <a:ext cx="9966953" cy="3636511"/>
          </a:xfrm>
          <a:effectLst/>
        </p:spPr>
        <p:txBody>
          <a:bodyPr>
            <a:noAutofit/>
          </a:bodyPr>
          <a:lstStyle/>
          <a:p>
            <a:pPr marL="0" indent="0" algn="ctr" rtl="1">
              <a:buNone/>
            </a:pPr>
            <a:r>
              <a:rPr lang="ar-SA" sz="2400" dirty="0"/>
              <a:t>انْطَلَقَ ثَلاَثَةُ رَهْطٍ مِمَّنْ كَانَ قَبْلَكُمْ حَتَّى أَوَوُا الْمَبِيتَ إِلَى غَارٍ فَدَخَلُوهُ، فَانْحَدَرَتْ صَخْرَةٌ مِنَ الْجَبَلِ فَسَدَّتْ عَلَيْهِمُ الْغَارَ فَقَالُوا إِنَّهُ لاَ يُنْجِيكُمْ مِنْ هَذِهِ الصَّخْرَةِ إِلاَّ أَنْ تَدْعُوا اللَّهَ بِصَالِحِ أَعْمَالِكُمْ</a:t>
            </a:r>
          </a:p>
          <a:p>
            <a:pPr marL="0" indent="0" algn="ctr">
              <a:buNone/>
            </a:pPr>
            <a:r>
              <a:rPr lang="ar-SA" sz="2400" dirty="0">
                <a:latin typeface="Arial Narrow" panose="020B0604020202020204" pitchFamily="34" charset="0"/>
                <a:cs typeface="Arial Narrow" panose="020B0604020202020204" pitchFamily="34" charset="0"/>
              </a:rPr>
              <a:t>“</a:t>
            </a:r>
            <a:r>
              <a:rPr lang="en-ID" sz="2400" dirty="0">
                <a:latin typeface="Arial Narrow" panose="020B0604020202020204" pitchFamily="34" charset="0"/>
                <a:cs typeface="Arial Narrow" panose="020B0604020202020204" pitchFamily="34" charset="0"/>
              </a:rPr>
              <a:t>Ada </a:t>
            </a:r>
            <a:r>
              <a:rPr lang="en-ID" sz="2400" dirty="0" err="1">
                <a:latin typeface="Arial Narrow" panose="020B0604020202020204" pitchFamily="34" charset="0"/>
                <a:cs typeface="Arial Narrow" panose="020B0604020202020204" pitchFamily="34" charset="0"/>
              </a:rPr>
              <a:t>tiga</a:t>
            </a:r>
            <a:r>
              <a:rPr lang="en-ID" sz="2400" dirty="0">
                <a:latin typeface="Arial Narrow" panose="020B0604020202020204" pitchFamily="34" charset="0"/>
                <a:cs typeface="Arial Narrow" panose="020B0604020202020204" pitchFamily="34" charset="0"/>
              </a:rPr>
              <a:t> orang </a:t>
            </a:r>
            <a:r>
              <a:rPr lang="en-ID" sz="2400" dirty="0" err="1">
                <a:latin typeface="Arial Narrow" panose="020B0604020202020204" pitchFamily="34" charset="0"/>
                <a:cs typeface="Arial Narrow" panose="020B0604020202020204" pitchFamily="34" charset="0"/>
              </a:rPr>
              <a:t>dari</a:t>
            </a:r>
            <a:r>
              <a:rPr lang="en-ID" sz="2400" dirty="0">
                <a:latin typeface="Arial Narrow" panose="020B0604020202020204" pitchFamily="34" charset="0"/>
                <a:cs typeface="Arial Narrow" panose="020B0604020202020204" pitchFamily="34" charset="0"/>
              </a:rPr>
              <a:t> orang-orang </a:t>
            </a:r>
            <a:r>
              <a:rPr lang="en-ID" sz="2400" dirty="0" err="1">
                <a:latin typeface="Arial Narrow" panose="020B0604020202020204" pitchFamily="34" charset="0"/>
                <a:cs typeface="Arial Narrow" panose="020B0604020202020204" pitchFamily="34" charset="0"/>
              </a:rPr>
              <a:t>sebelum</a:t>
            </a:r>
            <a:r>
              <a:rPr lang="en-ID" sz="2400" dirty="0">
                <a:latin typeface="Arial Narrow" panose="020B0604020202020204" pitchFamily="34" charset="0"/>
                <a:cs typeface="Arial Narrow" panose="020B0604020202020204" pitchFamily="34" charset="0"/>
              </a:rPr>
              <a:t> kalian </a:t>
            </a:r>
            <a:r>
              <a:rPr lang="en-ID" sz="2400" dirty="0" err="1">
                <a:latin typeface="Arial Narrow" panose="020B0604020202020204" pitchFamily="34" charset="0"/>
                <a:cs typeface="Arial Narrow" panose="020B0604020202020204" pitchFamily="34" charset="0"/>
              </a:rPr>
              <a:t>berangkat</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bepergian</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Suatu</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saat</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terpaksa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mampir</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bermalam</a:t>
            </a:r>
            <a:r>
              <a:rPr lang="en-ID" sz="2400" dirty="0">
                <a:latin typeface="Arial Narrow" panose="020B0604020202020204" pitchFamily="34" charset="0"/>
                <a:cs typeface="Arial Narrow" panose="020B0604020202020204" pitchFamily="34" charset="0"/>
              </a:rPr>
              <a:t> di </a:t>
            </a:r>
            <a:r>
              <a:rPr lang="en-ID" sz="2400" dirty="0" err="1">
                <a:latin typeface="Arial Narrow" panose="020B0604020202020204" pitchFamily="34" charset="0"/>
                <a:cs typeface="Arial Narrow" panose="020B0604020202020204" pitchFamily="34" charset="0"/>
              </a:rPr>
              <a:t>suatu</a:t>
            </a:r>
            <a:r>
              <a:rPr lang="en-ID" sz="2400" dirty="0">
                <a:latin typeface="Arial Narrow" panose="020B0604020202020204" pitchFamily="34" charset="0"/>
                <a:cs typeface="Arial Narrow" panose="020B0604020202020204" pitchFamily="34" charset="0"/>
              </a:rPr>
              <a:t> goa </a:t>
            </a:r>
            <a:r>
              <a:rPr lang="en-ID" sz="2400" dirty="0" err="1">
                <a:latin typeface="Arial Narrow" panose="020B0604020202020204" pitchFamily="34" charset="0"/>
                <a:cs typeface="Arial Narrow" panose="020B0604020202020204" pitchFamily="34" charset="0"/>
              </a:rPr>
              <a:t>kemudian</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pun </a:t>
            </a:r>
            <a:r>
              <a:rPr lang="en-ID" sz="2400" dirty="0" err="1">
                <a:latin typeface="Arial Narrow" panose="020B0604020202020204" pitchFamily="34" charset="0"/>
                <a:cs typeface="Arial Narrow" panose="020B0604020202020204" pitchFamily="34" charset="0"/>
              </a:rPr>
              <a:t>memasukinya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Tiba-tiba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jatuhlah</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sebuah</a:t>
            </a:r>
            <a:r>
              <a:rPr lang="en-ID" sz="2400" dirty="0">
                <a:latin typeface="Arial Narrow" panose="020B0604020202020204" pitchFamily="34" charset="0"/>
                <a:cs typeface="Arial Narrow" panose="020B0604020202020204" pitchFamily="34" charset="0"/>
              </a:rPr>
              <a:t> batu </a:t>
            </a:r>
            <a:r>
              <a:rPr lang="en-ID" sz="2400" dirty="0" err="1">
                <a:latin typeface="Arial Narrow" panose="020B0604020202020204" pitchFamily="34" charset="0"/>
                <a:cs typeface="Arial Narrow" panose="020B0604020202020204" pitchFamily="34" charset="0"/>
              </a:rPr>
              <a:t>besar</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dari</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gunung</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lalu</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menutup</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gua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itu</a:t>
            </a:r>
            <a:r>
              <a:rPr lang="en-ID" sz="2400" dirty="0">
                <a:latin typeface="Arial Narrow" panose="020B0604020202020204" pitchFamily="34" charset="0"/>
                <a:cs typeface="Arial Narrow" panose="020B0604020202020204" pitchFamily="34" charset="0"/>
              </a:rPr>
              <a:t> dan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di </a:t>
            </a:r>
            <a:r>
              <a:rPr lang="en-ID" sz="2400" dirty="0" err="1">
                <a:latin typeface="Arial Narrow" panose="020B0604020202020204" pitchFamily="34" charset="0"/>
                <a:cs typeface="Arial Narrow" panose="020B0604020202020204" pitchFamily="34" charset="0"/>
              </a:rPr>
              <a:t>dalamnya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berkata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bahwasanya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tidak</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ada</a:t>
            </a:r>
            <a:r>
              <a:rPr lang="en-ID" sz="2400" dirty="0">
                <a:latin typeface="Arial Narrow" panose="020B0604020202020204" pitchFamily="34" charset="0"/>
                <a:cs typeface="Arial Narrow" panose="020B0604020202020204" pitchFamily="34" charset="0"/>
              </a:rPr>
              <a:t> yang </a:t>
            </a:r>
            <a:r>
              <a:rPr lang="en-ID" sz="2400" dirty="0" err="1">
                <a:latin typeface="Arial Narrow" panose="020B0604020202020204" pitchFamily="34" charset="0"/>
                <a:cs typeface="Arial Narrow" panose="020B0604020202020204" pitchFamily="34" charset="0"/>
              </a:rPr>
              <a:t>dapat</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menyelamatkan</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semua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dari</a:t>
            </a:r>
            <a:r>
              <a:rPr lang="en-ID" sz="2400" dirty="0">
                <a:latin typeface="Arial Narrow" panose="020B0604020202020204" pitchFamily="34" charset="0"/>
                <a:cs typeface="Arial Narrow" panose="020B0604020202020204" pitchFamily="34" charset="0"/>
              </a:rPr>
              <a:t> batu </a:t>
            </a:r>
            <a:r>
              <a:rPr lang="en-ID" sz="2400" dirty="0" err="1">
                <a:latin typeface="Arial Narrow" panose="020B0604020202020204" pitchFamily="34" charset="0"/>
                <a:cs typeface="Arial Narrow" panose="020B0604020202020204" pitchFamily="34" charset="0"/>
              </a:rPr>
              <a:t>besar</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tersebut</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kecuali</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jika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semua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berdoa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kepada</a:t>
            </a:r>
            <a:r>
              <a:rPr lang="en-ID" sz="2400" dirty="0">
                <a:latin typeface="Arial Narrow" panose="020B0604020202020204" pitchFamily="34" charset="0"/>
                <a:cs typeface="Arial Narrow" panose="020B0604020202020204" pitchFamily="34" charset="0"/>
              </a:rPr>
              <a:t> Allah </a:t>
            </a:r>
            <a:r>
              <a:rPr lang="en-ID" sz="2400" dirty="0" err="1">
                <a:latin typeface="Arial Narrow" panose="020B0604020202020204" pitchFamily="34" charset="0"/>
                <a:cs typeface="Arial Narrow" panose="020B0604020202020204" pitchFamily="34" charset="0"/>
              </a:rPr>
              <a:t>Ta’ala</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dengan</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menyebutkan</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amalan</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baik</a:t>
            </a:r>
            <a:r>
              <a:rPr lang="en-ID" sz="2400" dirty="0">
                <a:latin typeface="Arial Narrow" panose="020B0604020202020204" pitchFamily="34" charset="0"/>
                <a:cs typeface="Arial Narrow" panose="020B0604020202020204" pitchFamily="34" charset="0"/>
              </a:rPr>
              <a:t> </a:t>
            </a:r>
            <a:r>
              <a:rPr lang="en-ID" sz="2400" dirty="0" err="1">
                <a:latin typeface="Arial Narrow" panose="020B0604020202020204" pitchFamily="34" charset="0"/>
                <a:cs typeface="Arial Narrow" panose="020B0604020202020204" pitchFamily="34" charset="0"/>
              </a:rPr>
              <a:t>mereka</a:t>
            </a:r>
            <a:r>
              <a:rPr lang="en-ID" sz="2400" dirty="0">
                <a:latin typeface="Arial Narrow" panose="020B0604020202020204" pitchFamily="34" charset="0"/>
                <a:cs typeface="Arial Narrow" panose="020B0604020202020204" pitchFamily="34" charset="0"/>
              </a:rPr>
              <a:t>.”</a:t>
            </a:r>
          </a:p>
        </p:txBody>
      </p:sp>
      <p:sp>
        <p:nvSpPr>
          <p:cNvPr id="4" name="Slide Number Placeholder 3">
            <a:extLst>
              <a:ext uri="{FF2B5EF4-FFF2-40B4-BE49-F238E27FC236}">
                <a16:creationId xmlns:a16="http://schemas.microsoft.com/office/drawing/2014/main" id="{8AE2711E-F233-9547-AF21-7BA9413E7843}"/>
              </a:ext>
            </a:extLst>
          </p:cNvPr>
          <p:cNvSpPr>
            <a:spLocks noGrp="1"/>
          </p:cNvSpPr>
          <p:nvPr>
            <p:ph type="sldNum" sz="quarter" idx="12"/>
          </p:nvPr>
        </p:nvSpPr>
        <p:spPr/>
        <p:txBody>
          <a:bodyPr/>
          <a:lstStyle/>
          <a:p>
            <a:fld id="{B2DC25EE-239B-4C5F-AAD1-255A7D5F1EE2}" type="slidenum">
              <a:rPr lang="en-US" smtClean="0"/>
              <a:t>30</a:t>
            </a:fld>
            <a:endParaRPr lang="en-US"/>
          </a:p>
        </p:txBody>
      </p:sp>
    </p:spTree>
    <p:extLst>
      <p:ext uri="{BB962C8B-B14F-4D97-AF65-F5344CB8AC3E}">
        <p14:creationId xmlns:p14="http://schemas.microsoft.com/office/powerpoint/2010/main" val="282085840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5C47-6E8B-2D4A-8038-D9226A467347}"/>
              </a:ext>
            </a:extLst>
          </p:cNvPr>
          <p:cNvSpPr>
            <a:spLocks noGrp="1"/>
          </p:cNvSpPr>
          <p:nvPr>
            <p:ph type="title"/>
          </p:nvPr>
        </p:nvSpPr>
        <p:spPr/>
        <p:txBody>
          <a:bodyPr/>
          <a:lstStyle/>
          <a:p>
            <a:r>
              <a:rPr lang="en-US" dirty="0"/>
              <a:t>Orang </a:t>
            </a:r>
            <a:r>
              <a:rPr lang="en-US" dirty="0" err="1"/>
              <a:t>Pertama</a:t>
            </a:r>
            <a:r>
              <a:rPr lang="en-US" dirty="0"/>
              <a:t> dan </a:t>
            </a:r>
            <a:r>
              <a:rPr lang="en-US" dirty="0" err="1"/>
              <a:t>Minuman</a:t>
            </a:r>
            <a:r>
              <a:rPr lang="en-US" dirty="0"/>
              <a:t> Susu</a:t>
            </a:r>
          </a:p>
        </p:txBody>
      </p:sp>
      <p:sp>
        <p:nvSpPr>
          <p:cNvPr id="3" name="Content Placeholder 2">
            <a:extLst>
              <a:ext uri="{FF2B5EF4-FFF2-40B4-BE49-F238E27FC236}">
                <a16:creationId xmlns:a16="http://schemas.microsoft.com/office/drawing/2014/main" id="{117AFCF6-CB60-0A43-A713-14C3DEBC8E90}"/>
              </a:ext>
            </a:extLst>
          </p:cNvPr>
          <p:cNvSpPr>
            <a:spLocks noGrp="1"/>
          </p:cNvSpPr>
          <p:nvPr>
            <p:ph idx="1"/>
          </p:nvPr>
        </p:nvSpPr>
        <p:spPr/>
        <p:txBody>
          <a:bodyPr>
            <a:normAutofit/>
          </a:bodyPr>
          <a:lstStyle/>
          <a:p>
            <a:pPr marL="0" indent="0" algn="ctr" rtl="1">
              <a:buNone/>
            </a:pPr>
            <a:r>
              <a:rPr lang="ar-SA" sz="3200" dirty="0"/>
              <a:t>فَقَالَ رَجُلٌ مِنْهُمُ اللَّهُمَّ كَانَ </a:t>
            </a:r>
            <a:r>
              <a:rPr lang="ar-SA" sz="3200" dirty="0" err="1"/>
              <a:t>لِى</a:t>
            </a:r>
            <a:r>
              <a:rPr lang="ar-SA" sz="3200" dirty="0"/>
              <a:t> أَبَوَانِ شَيْخَانِ كَبِيرَانِ، وَكُنْتُ لاَ </a:t>
            </a:r>
            <a:r>
              <a:rPr lang="ar-SA" sz="3200" dirty="0" err="1"/>
              <a:t>أَغْبِقُ</a:t>
            </a:r>
            <a:r>
              <a:rPr lang="ar-SA" sz="3200" dirty="0"/>
              <a:t> قَبْلَهُمَا أَهْلاً وَلاَ مَالاً ، فَنَأَى </a:t>
            </a:r>
            <a:r>
              <a:rPr lang="ar-SA" sz="3200" dirty="0" err="1"/>
              <a:t>بِى</a:t>
            </a:r>
            <a:r>
              <a:rPr lang="ar-SA" sz="3200" dirty="0"/>
              <a:t> </a:t>
            </a:r>
            <a:r>
              <a:rPr lang="ar-SA" sz="3200" dirty="0" err="1"/>
              <a:t>فِى</a:t>
            </a:r>
            <a:r>
              <a:rPr lang="ar-SA" sz="3200" dirty="0"/>
              <a:t> طَلَبِ </a:t>
            </a:r>
            <a:r>
              <a:rPr lang="ar-SA" sz="3200" dirty="0" err="1"/>
              <a:t>شَىْءٍ</a:t>
            </a:r>
            <a:r>
              <a:rPr lang="ar-SA" sz="3200" dirty="0"/>
              <a:t> يَوْمًا ، فَلَمْ أُرِحْ عَلَيْهِمَا حَتَّى نَامَا ، فَحَلَبْتُ لَهُمَا غَبُوقَهُمَا فَوَجَدْتُهُمَا نَائِمَيْنِ وَكَرِهْتُ أَنْ </a:t>
            </a:r>
            <a:r>
              <a:rPr lang="ar-SA" sz="3200" dirty="0" err="1"/>
              <a:t>أَغْبِقَ</a:t>
            </a:r>
            <a:r>
              <a:rPr lang="ar-SA" sz="3200" dirty="0"/>
              <a:t> قَبْلَهُمَا أَهْلاً أَوْ مَالاً ، فَلَبِثْتُ وَالْقَدَحُ عَلَى يَدَىَّ أَنْتَظِرُ اسْتِيقَاظَهُمَا حَتَّى بَرَقَ الْفَجْرُ ، فَاسْتَيْقَظَا فَشَرِبَا غَبُوقَهُمَا ، اللَّهُمَّ إِنْ كُنْتُ فَعَلْتُ ذَلِكَ ابْتِغَاءَ وَجْهِكَ فَفَرِّجْ عَنَّا مَا نَحْنُ فِيهِ مِنْ هَذِهِ الصَّخْرَةِ ، فَانْفَرَجَتْ شَيْئًا لاَ يَسْتَطِيعُونَ الْخُرُوجَ</a:t>
            </a:r>
            <a:endParaRPr lang="en-US" sz="3200" dirty="0"/>
          </a:p>
        </p:txBody>
      </p:sp>
      <p:sp>
        <p:nvSpPr>
          <p:cNvPr id="4" name="Slide Number Placeholder 3">
            <a:extLst>
              <a:ext uri="{FF2B5EF4-FFF2-40B4-BE49-F238E27FC236}">
                <a16:creationId xmlns:a16="http://schemas.microsoft.com/office/drawing/2014/main" id="{3D601820-52F1-804F-ACE6-B8A9689A53E1}"/>
              </a:ext>
            </a:extLst>
          </p:cNvPr>
          <p:cNvSpPr>
            <a:spLocks noGrp="1"/>
          </p:cNvSpPr>
          <p:nvPr>
            <p:ph type="sldNum" sz="quarter" idx="12"/>
          </p:nvPr>
        </p:nvSpPr>
        <p:spPr/>
        <p:txBody>
          <a:bodyPr/>
          <a:lstStyle/>
          <a:p>
            <a:fld id="{B2DC25EE-239B-4C5F-AAD1-255A7D5F1EE2}" type="slidenum">
              <a:rPr lang="en-US" smtClean="0"/>
              <a:t>31</a:t>
            </a:fld>
            <a:endParaRPr lang="en-US"/>
          </a:p>
        </p:txBody>
      </p:sp>
    </p:spTree>
    <p:extLst>
      <p:ext uri="{BB962C8B-B14F-4D97-AF65-F5344CB8AC3E}">
        <p14:creationId xmlns:p14="http://schemas.microsoft.com/office/powerpoint/2010/main" val="1337578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EA0B6-E8B3-034E-81B9-E96F71698AE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EB34AA1-E4B8-0C4C-B1AB-812C62891011}"/>
              </a:ext>
            </a:extLst>
          </p:cNvPr>
          <p:cNvSpPr>
            <a:spLocks noGrp="1"/>
          </p:cNvSpPr>
          <p:nvPr>
            <p:ph idx="1"/>
          </p:nvPr>
        </p:nvSpPr>
        <p:spPr/>
        <p:txBody>
          <a:bodyPr>
            <a:normAutofit/>
          </a:bodyPr>
          <a:lstStyle/>
          <a:p>
            <a:pPr marL="0" indent="0">
              <a:buNone/>
            </a:pPr>
            <a:r>
              <a:rPr lang="en-ID" dirty="0">
                <a:latin typeface="Arial Narrow" panose="020B0604020202020204" pitchFamily="34" charset="0"/>
                <a:cs typeface="Arial Narrow" panose="020B0604020202020204" pitchFamily="34" charset="0"/>
              </a:rPr>
              <a:t>Salah </a:t>
            </a:r>
            <a:r>
              <a:rPr lang="en-ID" dirty="0" err="1">
                <a:latin typeface="Arial Narrow" panose="020B0604020202020204" pitchFamily="34" charset="0"/>
                <a:cs typeface="Arial Narrow" panose="020B0604020202020204" pitchFamily="34" charset="0"/>
              </a:rPr>
              <a:t>seorang</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berkata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Ya</a:t>
            </a:r>
            <a:r>
              <a:rPr lang="en-ID" dirty="0">
                <a:latin typeface="Arial Narrow" panose="020B0604020202020204" pitchFamily="34" charset="0"/>
                <a:cs typeface="Arial Narrow" panose="020B0604020202020204" pitchFamily="34" charset="0"/>
              </a:rPr>
              <a:t> Allah,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mempunyai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dua</a:t>
            </a:r>
            <a:r>
              <a:rPr lang="en-ID" dirty="0">
                <a:latin typeface="Arial Narrow" panose="020B0604020202020204" pitchFamily="34" charset="0"/>
                <a:cs typeface="Arial Narrow" panose="020B0604020202020204" pitchFamily="34" charset="0"/>
              </a:rPr>
              <a:t> orang </a:t>
            </a:r>
            <a:r>
              <a:rPr lang="en-ID" dirty="0" err="1">
                <a:latin typeface="Arial Narrow" panose="020B0604020202020204" pitchFamily="34" charset="0"/>
                <a:cs typeface="Arial Narrow" panose="020B0604020202020204" pitchFamily="34" charset="0"/>
              </a:rPr>
              <a:t>tua</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sudah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sepuh</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lanjut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usia</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tidak</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pernah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memberi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minum</a:t>
            </a:r>
            <a:r>
              <a:rPr lang="en-ID" dirty="0">
                <a:latin typeface="Arial Narrow" panose="020B0604020202020204" pitchFamily="34" charset="0"/>
                <a:cs typeface="Arial Narrow" panose="020B0604020202020204" pitchFamily="34" charset="0"/>
              </a:rPr>
              <a:t> susu (di </a:t>
            </a:r>
            <a:r>
              <a:rPr lang="en-ID" dirty="0" err="1">
                <a:latin typeface="Arial Narrow" panose="020B0604020202020204" pitchFamily="34" charset="0"/>
                <a:cs typeface="Arial Narrow" panose="020B0604020202020204" pitchFamily="34" charset="0"/>
              </a:rPr>
              <a:t>malam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hari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kepada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siapa</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sebelum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memberi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minum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kepada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keduanya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lebih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mendahulukan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berdua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daripada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keluarga</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budakku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hartaku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Kemudian</a:t>
            </a:r>
            <a:r>
              <a:rPr lang="en-ID" dirty="0">
                <a:latin typeface="Arial Narrow" panose="020B0604020202020204" pitchFamily="34" charset="0"/>
                <a:cs typeface="Arial Narrow" panose="020B0604020202020204" pitchFamily="34" charset="0"/>
              </a:rPr>
              <a:t> pada </a:t>
            </a:r>
            <a:r>
              <a:rPr lang="en-ID" dirty="0" err="1">
                <a:latin typeface="Arial Narrow" panose="020B0604020202020204" pitchFamily="34" charset="0"/>
                <a:cs typeface="Arial Narrow" panose="020B0604020202020204" pitchFamily="34" charset="0"/>
              </a:rPr>
              <a:t>suatu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hari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mencari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kayu</a:t>
            </a:r>
            <a:r>
              <a:rPr lang="en-ID" dirty="0">
                <a:latin typeface="Arial Narrow" panose="020B0604020202020204" pitchFamily="34" charset="0"/>
                <a:cs typeface="Arial Narrow" panose="020B0604020202020204" pitchFamily="34" charset="0"/>
              </a:rPr>
              <a:t> di </a:t>
            </a:r>
            <a:r>
              <a:rPr lang="en-ID" dirty="0" err="1">
                <a:latin typeface="Arial Narrow" panose="020B0604020202020204" pitchFamily="34" charset="0"/>
                <a:cs typeface="Arial Narrow" panose="020B0604020202020204" pitchFamily="34" charset="0"/>
              </a:rPr>
              <a:t>tempat</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jauh</a:t>
            </a:r>
            <a:r>
              <a:rPr lang="en-ID" dirty="0">
                <a:latin typeface="Arial Narrow" panose="020B0604020202020204" pitchFamily="34" charset="0"/>
                <a:cs typeface="Arial Narrow" panose="020B0604020202020204" pitchFamily="34" charset="0"/>
              </a:rPr>
              <a:t>. Ketika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pulang</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ternyata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berdua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terlelap</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tidur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memerah</a:t>
            </a:r>
            <a:r>
              <a:rPr lang="en-ID" dirty="0">
                <a:latin typeface="Arial Narrow" panose="020B0604020202020204" pitchFamily="34" charset="0"/>
                <a:cs typeface="Arial Narrow" panose="020B0604020202020204" pitchFamily="34" charset="0"/>
              </a:rPr>
              <a:t> susu dan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dapati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sudah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tertidur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pulas</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enggan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memberikan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minuman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tersebut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kepada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keluarga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atau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budakku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Seterusnya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menunggu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hingga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bangun</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ternyata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barulah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bangun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ketika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Shubuh</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gelas</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minuman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masih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terus</a:t>
            </a:r>
            <a:r>
              <a:rPr lang="en-ID" dirty="0">
                <a:latin typeface="Arial Narrow" panose="020B0604020202020204" pitchFamily="34" charset="0"/>
                <a:cs typeface="Arial Narrow" panose="020B0604020202020204" pitchFamily="34" charset="0"/>
              </a:rPr>
              <a:t> di </a:t>
            </a:r>
            <a:r>
              <a:rPr lang="en-ID" dirty="0" err="1">
                <a:latin typeface="Arial Narrow" panose="020B0604020202020204" pitchFamily="34" charset="0"/>
                <a:cs typeface="Arial Narrow" panose="020B0604020202020204" pitchFamily="34" charset="0"/>
              </a:rPr>
              <a:t>tanganku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Selanjutnya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setelah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keduanya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bangun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lalu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meminum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minuman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tersebut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Ya</a:t>
            </a:r>
            <a:r>
              <a:rPr lang="en-ID" dirty="0">
                <a:latin typeface="Arial Narrow" panose="020B0604020202020204" pitchFamily="34" charset="0"/>
                <a:cs typeface="Arial Narrow" panose="020B0604020202020204" pitchFamily="34" charset="0"/>
              </a:rPr>
              <a:t> Allah, </a:t>
            </a:r>
            <a:r>
              <a:rPr lang="en-ID" dirty="0" err="1">
                <a:latin typeface="Arial Narrow" panose="020B0604020202020204" pitchFamily="34" charset="0"/>
                <a:cs typeface="Arial Narrow" panose="020B0604020202020204" pitchFamily="34" charset="0"/>
              </a:rPr>
              <a:t>jikalau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mengerjakan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sedemikian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niat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benar-benar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mengharapkan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wajah</a:t>
            </a:r>
            <a:r>
              <a:rPr lang="en-ID" dirty="0">
                <a:latin typeface="Arial Narrow" panose="020B0604020202020204" pitchFamily="34" charset="0"/>
                <a:cs typeface="Arial Narrow" panose="020B0604020202020204" pitchFamily="34" charset="0"/>
              </a:rPr>
              <a:t>-Mu, </a:t>
            </a:r>
            <a:r>
              <a:rPr lang="en-ID" dirty="0" err="1">
                <a:latin typeface="Arial Narrow" panose="020B0604020202020204" pitchFamily="34" charset="0"/>
                <a:cs typeface="Arial Narrow" panose="020B0604020202020204" pitchFamily="34" charset="0"/>
              </a:rPr>
              <a:t>maka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lepaskanlah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kesukaran</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sedang</a:t>
            </a:r>
            <a:r>
              <a:rPr lang="en-ID" dirty="0">
                <a:latin typeface="Arial Narrow" panose="020B0604020202020204" pitchFamily="34" charset="0"/>
                <a:cs typeface="Arial Narrow" panose="020B0604020202020204" pitchFamily="34" charset="0"/>
              </a:rPr>
              <a:t> kami </a:t>
            </a:r>
            <a:r>
              <a:rPr lang="en-ID" dirty="0" err="1">
                <a:latin typeface="Arial Narrow" panose="020B0604020202020204" pitchFamily="34" charset="0"/>
                <a:cs typeface="Arial Narrow" panose="020B0604020202020204" pitchFamily="34" charset="0"/>
              </a:rPr>
              <a:t>hadapi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batu </a:t>
            </a:r>
            <a:r>
              <a:rPr lang="en-ID" dirty="0" err="1">
                <a:latin typeface="Arial Narrow" panose="020B0604020202020204" pitchFamily="34" charset="0"/>
                <a:cs typeface="Arial Narrow" panose="020B0604020202020204" pitchFamily="34" charset="0"/>
              </a:rPr>
              <a:t>besar</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menutupi</a:t>
            </a:r>
            <a:r>
              <a:rPr lang="en-ID" dirty="0">
                <a:latin typeface="Arial Narrow" panose="020B0604020202020204" pitchFamily="34" charset="0"/>
                <a:cs typeface="Arial Narrow" panose="020B0604020202020204" pitchFamily="34" charset="0"/>
              </a:rPr>
              <a:t> kami </a:t>
            </a:r>
            <a:r>
              <a:rPr lang="en-ID" dirty="0" err="1">
                <a:latin typeface="Arial Narrow" panose="020B0604020202020204" pitchFamily="34" charset="0"/>
                <a:cs typeface="Arial Narrow" panose="020B0604020202020204" pitchFamily="34" charset="0"/>
              </a:rPr>
              <a:t>ini</a:t>
            </a:r>
            <a:r>
              <a:rPr lang="en-ID" dirty="0">
                <a:latin typeface="Arial Narrow" panose="020B0604020202020204" pitchFamily="34" charset="0"/>
                <a:cs typeface="Arial Narrow" panose="020B0604020202020204" pitchFamily="34" charset="0"/>
              </a:rPr>
              <a:t>.” Batu </a:t>
            </a:r>
            <a:r>
              <a:rPr lang="en-ID" dirty="0" err="1">
                <a:latin typeface="Arial Narrow" panose="020B0604020202020204" pitchFamily="34" charset="0"/>
                <a:cs typeface="Arial Narrow" panose="020B0604020202020204" pitchFamily="34" charset="0"/>
              </a:rPr>
              <a:t>besar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tiba-tiba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terbuka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sedikit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namun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masih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belum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dapat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keluar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goa.</a:t>
            </a:r>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3C4AB562-22CF-B247-84B0-B5A1DCC1672D}"/>
              </a:ext>
            </a:extLst>
          </p:cNvPr>
          <p:cNvSpPr>
            <a:spLocks noGrp="1"/>
          </p:cNvSpPr>
          <p:nvPr>
            <p:ph type="sldNum" sz="quarter" idx="12"/>
          </p:nvPr>
        </p:nvSpPr>
        <p:spPr/>
        <p:txBody>
          <a:bodyPr/>
          <a:lstStyle/>
          <a:p>
            <a:fld id="{B2DC25EE-239B-4C5F-AAD1-255A7D5F1EE2}" type="slidenum">
              <a:rPr lang="en-US" smtClean="0"/>
              <a:t>32</a:t>
            </a:fld>
            <a:endParaRPr lang="en-US"/>
          </a:p>
        </p:txBody>
      </p:sp>
    </p:spTree>
    <p:extLst>
      <p:ext uri="{BB962C8B-B14F-4D97-AF65-F5344CB8AC3E}">
        <p14:creationId xmlns:p14="http://schemas.microsoft.com/office/powerpoint/2010/main" val="36479248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0547-E6EC-9142-BD01-03E6A51DAA99}"/>
              </a:ext>
            </a:extLst>
          </p:cNvPr>
          <p:cNvSpPr>
            <a:spLocks noGrp="1"/>
          </p:cNvSpPr>
          <p:nvPr>
            <p:ph type="title"/>
          </p:nvPr>
        </p:nvSpPr>
        <p:spPr/>
        <p:txBody>
          <a:bodyPr/>
          <a:lstStyle/>
          <a:p>
            <a:r>
              <a:rPr lang="en-US" dirty="0"/>
              <a:t>Orang </a:t>
            </a:r>
            <a:r>
              <a:rPr lang="en-US" dirty="0" err="1"/>
              <a:t>Kedua</a:t>
            </a:r>
            <a:r>
              <a:rPr lang="en-US" dirty="0"/>
              <a:t> dan Putri </a:t>
            </a:r>
            <a:r>
              <a:rPr lang="en-US" dirty="0" err="1"/>
              <a:t>Pamannya</a:t>
            </a:r>
            <a:endParaRPr lang="en-US" dirty="0"/>
          </a:p>
        </p:txBody>
      </p:sp>
      <p:sp>
        <p:nvSpPr>
          <p:cNvPr id="3" name="Content Placeholder 2">
            <a:extLst>
              <a:ext uri="{FF2B5EF4-FFF2-40B4-BE49-F238E27FC236}">
                <a16:creationId xmlns:a16="http://schemas.microsoft.com/office/drawing/2014/main" id="{E928ABB0-8E34-ED46-8009-13A5308EED87}"/>
              </a:ext>
            </a:extLst>
          </p:cNvPr>
          <p:cNvSpPr>
            <a:spLocks noGrp="1"/>
          </p:cNvSpPr>
          <p:nvPr>
            <p:ph idx="1"/>
          </p:nvPr>
        </p:nvSpPr>
        <p:spPr/>
        <p:txBody>
          <a:bodyPr>
            <a:noAutofit/>
          </a:bodyPr>
          <a:lstStyle/>
          <a:p>
            <a:pPr marL="0" indent="0" algn="r" rtl="1">
              <a:buNone/>
            </a:pPr>
            <a:r>
              <a:rPr lang="ar-SA" sz="3200" dirty="0"/>
              <a:t>قَالَ </a:t>
            </a:r>
            <a:r>
              <a:rPr lang="ar-SA" sz="3200" dirty="0" err="1"/>
              <a:t>النَّبِىُّ</a:t>
            </a:r>
            <a:r>
              <a:rPr lang="ar-SA" sz="3200" dirty="0"/>
              <a:t> – صلى الله عليه وسلم – « وَقَالَ الآخَرُ اللَّهُمَّ كَانَتْ </a:t>
            </a:r>
            <a:r>
              <a:rPr lang="ar-SA" sz="3200" dirty="0" err="1"/>
              <a:t>لِى</a:t>
            </a:r>
            <a:r>
              <a:rPr lang="ar-SA" sz="3200" dirty="0"/>
              <a:t> بِنْتُ عَمٍّ كَانَتْ أَحَبَّ النَّاسِ إِلَىَّ ، فَأَرَدْتُهَا عَنْ نَفْسِهَا ، فَامْتَنَعَتْ مِنِّى حَتَّى أَلَمَّتْ بِهَا سَنَةٌ مِنَ السِّنِينَ ، </a:t>
            </a:r>
            <a:r>
              <a:rPr lang="ar-SA" sz="3200" dirty="0" err="1"/>
              <a:t>فَجَاءَتْنِى</a:t>
            </a:r>
            <a:r>
              <a:rPr lang="ar-SA" sz="3200" dirty="0"/>
              <a:t> فَأَعْطَيْتُهَا عِشْرِينَ وَمِائَةَ دِينَارٍ عَلَى أَنْ تُخَلِّىَ </a:t>
            </a:r>
            <a:r>
              <a:rPr lang="ar-SA" sz="3200" dirty="0" err="1"/>
              <a:t>بَيْنِى</a:t>
            </a:r>
            <a:r>
              <a:rPr lang="ar-SA" sz="3200" dirty="0"/>
              <a:t> وَبَيْنَ نَفْسِهَا ، فَفَعَلَتْ حَتَّى إِذَا قَدَرْتُ عَلَيْهَا قَالَتْ لاَ أُحِلُّ لَكَ أَنْ تَفُضَّ الْخَاتَمَ إِلاَّ بِحَقِّهِ . فَتَحَرَّجْتُ مِنَ الْوُقُوعِ عَلَيْهَا ، فَانْصَرَفْتُ عَنْهَا وَهْىَ أَحَبُّ النَّاسِ إِلَىَّ وَتَرَكْتُ الذَّهَبَ الَّذِى أَعْطَيْتُهَا ، اللَّهُمَّ إِنْ كُنْتُ فَعَلْتُ ذَلِكَ ابْتِغَاءَ وَجْهِكَ فَافْرُجْ عَنَّا مَا نَحْنُ فِيهِ . فَانْفَرَجَتِ الصَّخْرَةُ ، غَيْرَ أَنَّهُمْ لاَ يَسْتَطِيعُونَ الْخُرُوجَ مِنْهَا</a:t>
            </a:r>
            <a:endParaRPr lang="en-US" sz="3200" dirty="0"/>
          </a:p>
        </p:txBody>
      </p:sp>
      <p:sp>
        <p:nvSpPr>
          <p:cNvPr id="4" name="Slide Number Placeholder 3">
            <a:extLst>
              <a:ext uri="{FF2B5EF4-FFF2-40B4-BE49-F238E27FC236}">
                <a16:creationId xmlns:a16="http://schemas.microsoft.com/office/drawing/2014/main" id="{A370E8C2-88AC-9947-BD77-2F1E2F4589DE}"/>
              </a:ext>
            </a:extLst>
          </p:cNvPr>
          <p:cNvSpPr>
            <a:spLocks noGrp="1"/>
          </p:cNvSpPr>
          <p:nvPr>
            <p:ph type="sldNum" sz="quarter" idx="12"/>
          </p:nvPr>
        </p:nvSpPr>
        <p:spPr/>
        <p:txBody>
          <a:bodyPr/>
          <a:lstStyle/>
          <a:p>
            <a:fld id="{B2DC25EE-239B-4C5F-AAD1-255A7D5F1EE2}" type="slidenum">
              <a:rPr lang="en-US" smtClean="0"/>
              <a:t>33</a:t>
            </a:fld>
            <a:endParaRPr lang="en-US"/>
          </a:p>
        </p:txBody>
      </p:sp>
    </p:spTree>
    <p:extLst>
      <p:ext uri="{BB962C8B-B14F-4D97-AF65-F5344CB8AC3E}">
        <p14:creationId xmlns:p14="http://schemas.microsoft.com/office/powerpoint/2010/main" val="3418992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01F1-EEF1-534A-BA32-5F19DFE32F5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8A49FE5-8CD9-BF4E-B9EA-EA41B8BA1CF6}"/>
              </a:ext>
            </a:extLst>
          </p:cNvPr>
          <p:cNvSpPr>
            <a:spLocks noGrp="1"/>
          </p:cNvSpPr>
          <p:nvPr>
            <p:ph idx="1"/>
          </p:nvPr>
        </p:nvSpPr>
        <p:spPr/>
        <p:txBody>
          <a:bodyPr>
            <a:normAutofit/>
          </a:bodyPr>
          <a:lstStyle/>
          <a:p>
            <a:pPr marL="0" indent="0">
              <a:buNone/>
            </a:pPr>
            <a:r>
              <a:rPr lang="en-ID" dirty="0">
                <a:latin typeface="Arial Narrow" panose="020B0604020202020204" pitchFamily="34" charset="0"/>
                <a:cs typeface="Arial Narrow" panose="020B0604020202020204" pitchFamily="34" charset="0"/>
              </a:rPr>
              <a:t>“Nabi </a:t>
            </a:r>
            <a:r>
              <a:rPr lang="en-ID" dirty="0" err="1">
                <a:latin typeface="Arial Narrow" panose="020B0604020202020204" pitchFamily="34" charset="0"/>
                <a:cs typeface="Arial Narrow" panose="020B0604020202020204" pitchFamily="34" charset="0"/>
              </a:rPr>
              <a:t>shallallahu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alaihi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sallam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bersabda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lantas</a:t>
            </a:r>
            <a:r>
              <a:rPr lang="en-ID" dirty="0">
                <a:latin typeface="Arial Narrow" panose="020B0604020202020204" pitchFamily="34" charset="0"/>
                <a:cs typeface="Arial Narrow" panose="020B0604020202020204" pitchFamily="34" charset="0"/>
              </a:rPr>
              <a:t> orang yang lain pun </a:t>
            </a:r>
            <a:r>
              <a:rPr lang="en-ID" dirty="0" err="1">
                <a:latin typeface="Arial Narrow" panose="020B0604020202020204" pitchFamily="34" charset="0"/>
                <a:cs typeface="Arial Narrow" panose="020B0604020202020204" pitchFamily="34" charset="0"/>
              </a:rPr>
              <a:t>berdo’a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Ya</a:t>
            </a:r>
            <a:r>
              <a:rPr lang="en-ID" dirty="0">
                <a:latin typeface="Arial Narrow" panose="020B0604020202020204" pitchFamily="34" charset="0"/>
                <a:cs typeface="Arial Narrow" panose="020B0604020202020204" pitchFamily="34" charset="0"/>
              </a:rPr>
              <a:t> Allah, </a:t>
            </a:r>
            <a:r>
              <a:rPr lang="en-ID" dirty="0" err="1">
                <a:latin typeface="Arial Narrow" panose="020B0604020202020204" pitchFamily="34" charset="0"/>
                <a:cs typeface="Arial Narrow" panose="020B0604020202020204" pitchFamily="34" charset="0"/>
              </a:rPr>
              <a:t>dahulu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puteri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pamanku</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sangat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menyukainya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sangat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menginginkannya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Namun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menolak</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cintaku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Hingga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berlalu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beberapa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tahun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mendatangiku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karena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sedang</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butuh</a:t>
            </a:r>
            <a:r>
              <a:rPr lang="en-ID" dirty="0">
                <a:latin typeface="Arial Narrow" panose="020B0604020202020204" pitchFamily="34" charset="0"/>
                <a:cs typeface="Arial Narrow" panose="020B0604020202020204" pitchFamily="34" charset="0"/>
              </a:rPr>
              <a:t> uang).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memberinya</a:t>
            </a:r>
            <a:r>
              <a:rPr lang="en-ID" dirty="0">
                <a:latin typeface="Arial Narrow" panose="020B0604020202020204" pitchFamily="34" charset="0"/>
                <a:cs typeface="Arial Narrow" panose="020B0604020202020204" pitchFamily="34" charset="0"/>
              </a:rPr>
              <a:t> 120 dinar. </a:t>
            </a:r>
            <a:r>
              <a:rPr lang="en-ID" dirty="0" err="1">
                <a:latin typeface="Arial Narrow" panose="020B0604020202020204" pitchFamily="34" charset="0"/>
                <a:cs typeface="Arial Narrow" panose="020B0604020202020204" pitchFamily="34" charset="0"/>
              </a:rPr>
              <a:t>Namun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pemberian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syarat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mau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tidur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denganku</a:t>
            </a:r>
            <a:r>
              <a:rPr lang="en-ID" dirty="0">
                <a:latin typeface="Arial Narrow" panose="020B0604020202020204" pitchFamily="34" charset="0"/>
                <a:cs typeface="Arial Narrow" panose="020B0604020202020204" pitchFamily="34" charset="0"/>
              </a:rPr>
              <a:t> (alias: </a:t>
            </a:r>
            <a:r>
              <a:rPr lang="en-ID" dirty="0" err="1">
                <a:latin typeface="Arial Narrow" panose="020B0604020202020204" pitchFamily="34" charset="0"/>
                <a:cs typeface="Arial Narrow" panose="020B0604020202020204" pitchFamily="34" charset="0"/>
              </a:rPr>
              <a:t>berzina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mau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Sampai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ketika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ingin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menyetubuhinya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keluarlah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lisannya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Tidak</a:t>
            </a:r>
            <a:r>
              <a:rPr lang="en-ID" dirty="0">
                <a:latin typeface="Arial Narrow" panose="020B0604020202020204" pitchFamily="34" charset="0"/>
                <a:cs typeface="Arial Narrow" panose="020B0604020202020204" pitchFamily="34" charset="0"/>
              </a:rPr>
              <a:t> halal </a:t>
            </a:r>
            <a:r>
              <a:rPr lang="en-ID" dirty="0" err="1">
                <a:latin typeface="Arial Narrow" panose="020B0604020202020204" pitchFamily="34" charset="0"/>
                <a:cs typeface="Arial Narrow" panose="020B0604020202020204" pitchFamily="34" charset="0"/>
              </a:rPr>
              <a:t>bagimu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membuka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cincin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kecuali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cara</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benar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maksudnya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barulah</a:t>
            </a:r>
            <a:r>
              <a:rPr lang="en-ID" dirty="0">
                <a:latin typeface="Arial Narrow" panose="020B0604020202020204" pitchFamily="34" charset="0"/>
                <a:cs typeface="Arial Narrow" panose="020B0604020202020204" pitchFamily="34" charset="0"/>
              </a:rPr>
              <a:t> halal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nikah, </a:t>
            </a:r>
            <a:r>
              <a:rPr lang="en-ID" dirty="0" err="1">
                <a:latin typeface="Arial Narrow" panose="020B0604020202020204" pitchFamily="34" charset="0"/>
                <a:cs typeface="Arial Narrow" panose="020B0604020202020204" pitchFamily="34" charset="0"/>
              </a:rPr>
              <a:t>bukan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zina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langsung</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tercengang</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kaget</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pergi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meninggalkannya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padahal</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dialah</a:t>
            </a:r>
            <a:r>
              <a:rPr lang="en-ID" dirty="0">
                <a:latin typeface="Arial Narrow" panose="020B0604020202020204" pitchFamily="34" charset="0"/>
                <a:cs typeface="Arial Narrow" panose="020B0604020202020204" pitchFamily="34" charset="0"/>
              </a:rPr>
              <a:t> yang paling </a:t>
            </a:r>
            <a:r>
              <a:rPr lang="en-ID" dirty="0" err="1">
                <a:latin typeface="Arial Narrow" panose="020B0604020202020204" pitchFamily="34" charset="0"/>
                <a:cs typeface="Arial Narrow" panose="020B0604020202020204" pitchFamily="34" charset="0"/>
              </a:rPr>
              <a:t>kucintai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meninggalkan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emas</a:t>
            </a:r>
            <a:r>
              <a:rPr lang="en-ID" dirty="0">
                <a:latin typeface="Arial Narrow" panose="020B0604020202020204" pitchFamily="34" charset="0"/>
                <a:cs typeface="Arial Narrow" panose="020B0604020202020204" pitchFamily="34" charset="0"/>
              </a:rPr>
              <a:t> (dinar) yang </a:t>
            </a:r>
            <a:r>
              <a:rPr lang="en-ID" dirty="0" err="1">
                <a:latin typeface="Arial Narrow" panose="020B0604020202020204" pitchFamily="34" charset="0"/>
                <a:cs typeface="Arial Narrow" panose="020B0604020202020204" pitchFamily="34" charset="0"/>
              </a:rPr>
              <a:t>telah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kuberikan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untuknya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Ya</a:t>
            </a:r>
            <a:r>
              <a:rPr lang="en-ID" dirty="0">
                <a:latin typeface="Arial Narrow" panose="020B0604020202020204" pitchFamily="34" charset="0"/>
                <a:cs typeface="Arial Narrow" panose="020B0604020202020204" pitchFamily="34" charset="0"/>
              </a:rPr>
              <a:t> Allah, </a:t>
            </a:r>
            <a:r>
              <a:rPr lang="en-ID" dirty="0" err="1">
                <a:latin typeface="Arial Narrow" panose="020B0604020202020204" pitchFamily="34" charset="0"/>
                <a:cs typeface="Arial Narrow" panose="020B0604020202020204" pitchFamily="34" charset="0"/>
              </a:rPr>
              <a:t>jikalau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mengerjakan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sedemikian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niat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benar-benar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mengharapkan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wajah</a:t>
            </a:r>
            <a:r>
              <a:rPr lang="en-ID" dirty="0">
                <a:latin typeface="Arial Narrow" panose="020B0604020202020204" pitchFamily="34" charset="0"/>
                <a:cs typeface="Arial Narrow" panose="020B0604020202020204" pitchFamily="34" charset="0"/>
              </a:rPr>
              <a:t>-Mu, </a:t>
            </a:r>
            <a:r>
              <a:rPr lang="en-ID" dirty="0" err="1">
                <a:latin typeface="Arial Narrow" panose="020B0604020202020204" pitchFamily="34" charset="0"/>
                <a:cs typeface="Arial Narrow" panose="020B0604020202020204" pitchFamily="34" charset="0"/>
              </a:rPr>
              <a:t>maka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lepaskanlah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kesukaran</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sedang</a:t>
            </a:r>
            <a:r>
              <a:rPr lang="en-ID" dirty="0">
                <a:latin typeface="Arial Narrow" panose="020B0604020202020204" pitchFamily="34" charset="0"/>
                <a:cs typeface="Arial Narrow" panose="020B0604020202020204" pitchFamily="34" charset="0"/>
              </a:rPr>
              <a:t> kami </a:t>
            </a:r>
            <a:r>
              <a:rPr lang="en-ID" dirty="0" err="1">
                <a:latin typeface="Arial Narrow" panose="020B0604020202020204" pitchFamily="34" charset="0"/>
                <a:cs typeface="Arial Narrow" panose="020B0604020202020204" pitchFamily="34" charset="0"/>
              </a:rPr>
              <a:t>hadapi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batu </a:t>
            </a:r>
            <a:r>
              <a:rPr lang="en-ID" dirty="0" err="1">
                <a:latin typeface="Arial Narrow" panose="020B0604020202020204" pitchFamily="34" charset="0"/>
                <a:cs typeface="Arial Narrow" panose="020B0604020202020204" pitchFamily="34" charset="0"/>
              </a:rPr>
              <a:t>besar</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menutupi</a:t>
            </a:r>
            <a:r>
              <a:rPr lang="en-ID" dirty="0">
                <a:latin typeface="Arial Narrow" panose="020B0604020202020204" pitchFamily="34" charset="0"/>
                <a:cs typeface="Arial Narrow" panose="020B0604020202020204" pitchFamily="34" charset="0"/>
              </a:rPr>
              <a:t> kami </a:t>
            </a:r>
            <a:r>
              <a:rPr lang="en-ID" dirty="0" err="1">
                <a:latin typeface="Arial Narrow" panose="020B0604020202020204" pitchFamily="34" charset="0"/>
                <a:cs typeface="Arial Narrow" panose="020B0604020202020204" pitchFamily="34" charset="0"/>
              </a:rPr>
              <a:t>ini</a:t>
            </a:r>
            <a:r>
              <a:rPr lang="en-ID" dirty="0">
                <a:latin typeface="Arial Narrow" panose="020B0604020202020204" pitchFamily="34" charset="0"/>
                <a:cs typeface="Arial Narrow" panose="020B0604020202020204" pitchFamily="34" charset="0"/>
              </a:rPr>
              <a:t>.” Batu </a:t>
            </a:r>
            <a:r>
              <a:rPr lang="en-ID" dirty="0" err="1">
                <a:latin typeface="Arial Narrow" panose="020B0604020202020204" pitchFamily="34" charset="0"/>
                <a:cs typeface="Arial Narrow" panose="020B0604020202020204" pitchFamily="34" charset="0"/>
              </a:rPr>
              <a:t>besar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tiba-tiba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terbuka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lagi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namun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masih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belum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dapat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keluar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goa.</a:t>
            </a:r>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1A31FBE0-21E1-EB45-8305-147645E22869}"/>
              </a:ext>
            </a:extLst>
          </p:cNvPr>
          <p:cNvSpPr>
            <a:spLocks noGrp="1"/>
          </p:cNvSpPr>
          <p:nvPr>
            <p:ph type="sldNum" sz="quarter" idx="12"/>
          </p:nvPr>
        </p:nvSpPr>
        <p:spPr/>
        <p:txBody>
          <a:bodyPr/>
          <a:lstStyle/>
          <a:p>
            <a:fld id="{B2DC25EE-239B-4C5F-AAD1-255A7D5F1EE2}" type="slidenum">
              <a:rPr lang="en-US" smtClean="0"/>
              <a:t>34</a:t>
            </a:fld>
            <a:endParaRPr lang="en-US"/>
          </a:p>
        </p:txBody>
      </p:sp>
    </p:spTree>
    <p:extLst>
      <p:ext uri="{BB962C8B-B14F-4D97-AF65-F5344CB8AC3E}">
        <p14:creationId xmlns:p14="http://schemas.microsoft.com/office/powerpoint/2010/main" val="5454089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D4804-A644-014A-9B25-EE624FBBA571}"/>
              </a:ext>
            </a:extLst>
          </p:cNvPr>
          <p:cNvSpPr>
            <a:spLocks noGrp="1"/>
          </p:cNvSpPr>
          <p:nvPr>
            <p:ph type="title"/>
          </p:nvPr>
        </p:nvSpPr>
        <p:spPr/>
        <p:txBody>
          <a:bodyPr/>
          <a:lstStyle/>
          <a:p>
            <a:r>
              <a:rPr lang="en-US" dirty="0"/>
              <a:t>Orang </a:t>
            </a:r>
            <a:r>
              <a:rPr lang="en-US" dirty="0" err="1"/>
              <a:t>Ketiga</a:t>
            </a:r>
            <a:r>
              <a:rPr lang="en-US" dirty="0"/>
              <a:t> dan </a:t>
            </a:r>
            <a:r>
              <a:rPr lang="en-US"/>
              <a:t>Pegawainya</a:t>
            </a:r>
            <a:endParaRPr lang="en-US" dirty="0"/>
          </a:p>
        </p:txBody>
      </p:sp>
      <p:sp>
        <p:nvSpPr>
          <p:cNvPr id="3" name="Content Placeholder 2">
            <a:extLst>
              <a:ext uri="{FF2B5EF4-FFF2-40B4-BE49-F238E27FC236}">
                <a16:creationId xmlns:a16="http://schemas.microsoft.com/office/drawing/2014/main" id="{3D792FF2-F157-FC47-9635-7CCC605B7896}"/>
              </a:ext>
            </a:extLst>
          </p:cNvPr>
          <p:cNvSpPr>
            <a:spLocks noGrp="1"/>
          </p:cNvSpPr>
          <p:nvPr>
            <p:ph idx="1"/>
          </p:nvPr>
        </p:nvSpPr>
        <p:spPr/>
        <p:txBody>
          <a:bodyPr>
            <a:noAutofit/>
          </a:bodyPr>
          <a:lstStyle/>
          <a:p>
            <a:pPr marL="0" indent="0" algn="r" rtl="1">
              <a:buNone/>
            </a:pPr>
            <a:r>
              <a:rPr lang="ar-SA" sz="3200" dirty="0"/>
              <a:t>قَالَ </a:t>
            </a:r>
            <a:r>
              <a:rPr lang="ar-SA" sz="3200" dirty="0" err="1"/>
              <a:t>النَّبِىُّ</a:t>
            </a:r>
            <a:r>
              <a:rPr lang="ar-SA" sz="3200" dirty="0"/>
              <a:t> – صلى الله عليه وسلم – وَقَالَ الثَّالِثُ اللَّهُمَّ </a:t>
            </a:r>
            <a:r>
              <a:rPr lang="ar-SA" sz="3200" dirty="0" err="1"/>
              <a:t>إِنِّى</a:t>
            </a:r>
            <a:r>
              <a:rPr lang="ar-SA" sz="3200" dirty="0"/>
              <a:t> اسْتَأْجَرْتُ أُجَرَاءَ فَأَعْطَيْتُهُمْ أَجْرَهُمْ ، غَيْرَ رَجُلٍ وَاحِدٍ تَرَكَ الَّذِى لَهُ وَذَهَبَ فَثَمَّرْتُ أَجْرَهُ حَتَّى كَثُرَتْ مِنْهُ الأَمْوَالُ ، </a:t>
            </a:r>
            <a:r>
              <a:rPr lang="ar-SA" sz="3200" dirty="0" err="1"/>
              <a:t>فَجَاءَنِى</a:t>
            </a:r>
            <a:r>
              <a:rPr lang="ar-SA" sz="3200" dirty="0"/>
              <a:t> بَعْدَ حِينٍ فَقَالَ يَا عَبْدَ اللَّهِ أَدِّ إِلَىَّ أَجْرِى . فَقُلْتُ لَهُ كُلُّ مَا تَرَى مِنْ أَجْرِكَ مِنَ الإِبِلِ وَالْبَقَرِ وَالْغَنَمِ وَالرَّقِيقِ . فَقَالَ يَا عَبْدَ اللَّهِ لاَ تَسْتَهْزِئْ </a:t>
            </a:r>
            <a:r>
              <a:rPr lang="ar-SA" sz="3200" dirty="0" err="1"/>
              <a:t>بِى</a:t>
            </a:r>
            <a:r>
              <a:rPr lang="ar-SA" sz="3200" dirty="0"/>
              <a:t> . فَقُلْتُ </a:t>
            </a:r>
            <a:r>
              <a:rPr lang="ar-SA" sz="3200" dirty="0" err="1"/>
              <a:t>إِنِّى</a:t>
            </a:r>
            <a:r>
              <a:rPr lang="ar-SA" sz="3200" dirty="0"/>
              <a:t> لاَ أَسْتَهْزِئُ بِكَ . فَأَخَذَهُ كُلَّهُ فَاسْتَاقَهُ فَلَمْ يَتْرُكْ مِنْهُ شَيْئًا ، اللَّهُمَّ فَإِنْ كُنْتُ فَعَلْتُ ذَلِكَ ابْتِغَاءَ وَجْهِكَ فَافْرُجْ عَنَّا مَا نَحْنُ فِيهِ . فَانْفَرَجَتِ الصَّخْرَةُ فَخَرَجُوا يَمْشُونَ »</a:t>
            </a:r>
            <a:endParaRPr lang="en-US" sz="3200" dirty="0"/>
          </a:p>
        </p:txBody>
      </p:sp>
      <p:sp>
        <p:nvSpPr>
          <p:cNvPr id="4" name="Slide Number Placeholder 3">
            <a:extLst>
              <a:ext uri="{FF2B5EF4-FFF2-40B4-BE49-F238E27FC236}">
                <a16:creationId xmlns:a16="http://schemas.microsoft.com/office/drawing/2014/main" id="{2AC5A656-230B-EA40-8AE9-FBF0E0D5561B}"/>
              </a:ext>
            </a:extLst>
          </p:cNvPr>
          <p:cNvSpPr>
            <a:spLocks noGrp="1"/>
          </p:cNvSpPr>
          <p:nvPr>
            <p:ph type="sldNum" sz="quarter" idx="12"/>
          </p:nvPr>
        </p:nvSpPr>
        <p:spPr/>
        <p:txBody>
          <a:bodyPr/>
          <a:lstStyle/>
          <a:p>
            <a:fld id="{B2DC25EE-239B-4C5F-AAD1-255A7D5F1EE2}" type="slidenum">
              <a:rPr lang="en-US" smtClean="0"/>
              <a:t>35</a:t>
            </a:fld>
            <a:endParaRPr lang="en-US"/>
          </a:p>
        </p:txBody>
      </p:sp>
    </p:spTree>
    <p:extLst>
      <p:ext uri="{BB962C8B-B14F-4D97-AF65-F5344CB8AC3E}">
        <p14:creationId xmlns:p14="http://schemas.microsoft.com/office/powerpoint/2010/main" val="1998558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E85B8-36E2-6548-BE97-3789CB3A64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674640E-2955-6143-B33E-5FE169CF56D8}"/>
              </a:ext>
            </a:extLst>
          </p:cNvPr>
          <p:cNvSpPr>
            <a:spLocks noGrp="1"/>
          </p:cNvSpPr>
          <p:nvPr>
            <p:ph idx="1"/>
          </p:nvPr>
        </p:nvSpPr>
        <p:spPr/>
        <p:txBody>
          <a:bodyPr>
            <a:normAutofit/>
          </a:bodyPr>
          <a:lstStyle/>
          <a:p>
            <a:pPr marL="0" indent="0">
              <a:buNone/>
            </a:pPr>
            <a:r>
              <a:rPr lang="en-ID" dirty="0">
                <a:latin typeface="Arial Narrow" panose="020B0604020202020204" pitchFamily="34" charset="0"/>
                <a:cs typeface="Arial Narrow" panose="020B0604020202020204" pitchFamily="34" charset="0"/>
              </a:rPr>
              <a:t>“Nabi </a:t>
            </a:r>
            <a:r>
              <a:rPr lang="en-ID" dirty="0" err="1">
                <a:latin typeface="Arial Narrow" panose="020B0604020202020204" pitchFamily="34" charset="0"/>
                <a:cs typeface="Arial Narrow" panose="020B0604020202020204" pitchFamily="34" charset="0"/>
              </a:rPr>
              <a:t>shallallahu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alaihi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sallam</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bersabda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lantas</a:t>
            </a:r>
            <a:r>
              <a:rPr lang="en-ID" dirty="0">
                <a:latin typeface="Arial Narrow" panose="020B0604020202020204" pitchFamily="34" charset="0"/>
                <a:cs typeface="Arial Narrow" panose="020B0604020202020204" pitchFamily="34" charset="0"/>
              </a:rPr>
              <a:t> orang </a:t>
            </a:r>
            <a:r>
              <a:rPr lang="en-ID" dirty="0" err="1">
                <a:latin typeface="Arial Narrow" panose="020B0604020202020204" pitchFamily="34" charset="0"/>
                <a:cs typeface="Arial Narrow" panose="020B0604020202020204" pitchFamily="34" charset="0"/>
              </a:rPr>
              <a:t>ketiga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berdo’a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Ya</a:t>
            </a:r>
            <a:r>
              <a:rPr lang="en-ID" dirty="0">
                <a:latin typeface="Arial Narrow" panose="020B0604020202020204" pitchFamily="34" charset="0"/>
                <a:cs typeface="Arial Narrow" panose="020B0604020202020204" pitchFamily="34" charset="0"/>
              </a:rPr>
              <a:t> Allah,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dahulu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pernah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mempekerjakan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beberapa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pegawai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lantas</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memberikan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gaji</a:t>
            </a:r>
            <a:r>
              <a:rPr lang="en-ID" dirty="0">
                <a:latin typeface="Arial Narrow" panose="020B0604020202020204" pitchFamily="34" charset="0"/>
                <a:cs typeface="Arial Narrow" panose="020B0604020202020204" pitchFamily="34" charset="0"/>
              </a:rPr>
              <a:t> pada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Namun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satu</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tertinggal</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tidak</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Malah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uangnya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kembangkan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hingga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menjadi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harta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melimpah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Suatu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mendatangiku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berkata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padaku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Wahai</a:t>
            </a:r>
            <a:r>
              <a:rPr lang="en-ID" dirty="0">
                <a:latin typeface="Arial Narrow" panose="020B0604020202020204" pitchFamily="34" charset="0"/>
                <a:cs typeface="Arial Narrow" panose="020B0604020202020204" pitchFamily="34" charset="0"/>
              </a:rPr>
              <a:t> hamba Allah, </a:t>
            </a:r>
            <a:r>
              <a:rPr lang="en-ID" dirty="0" err="1">
                <a:latin typeface="Arial Narrow" panose="020B0604020202020204" pitchFamily="34" charset="0"/>
                <a:cs typeface="Arial Narrow" panose="020B0604020202020204" pitchFamily="34" charset="0"/>
              </a:rPr>
              <a:t>bagaimana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upahku</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dulu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berkata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padanya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bahwa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setiap</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lihat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hasil</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upahnya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dahulu</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telah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dikembangkan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yaitu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unta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sapi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kambing</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budak</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Ia</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berkata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Wahai</a:t>
            </a:r>
            <a:r>
              <a:rPr lang="en-ID" dirty="0">
                <a:latin typeface="Arial Narrow" panose="020B0604020202020204" pitchFamily="34" charset="0"/>
                <a:cs typeface="Arial Narrow" panose="020B0604020202020204" pitchFamily="34" charset="0"/>
              </a:rPr>
              <a:t> hamba Allah, </a:t>
            </a:r>
            <a:r>
              <a:rPr lang="en-ID" dirty="0" err="1">
                <a:latin typeface="Arial Narrow" panose="020B0604020202020204" pitchFamily="34" charset="0"/>
                <a:cs typeface="Arial Narrow" panose="020B0604020202020204" pitchFamily="34" charset="0"/>
              </a:rPr>
              <a:t>janganlah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engkau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bercanda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menjawab</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bahwa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tidak</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sedang</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bercanda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padanya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lantas</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mengambil</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semua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harta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tersebut</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menyerahkan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padanya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tanpa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tersisa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sedikit</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Ya</a:t>
            </a:r>
            <a:r>
              <a:rPr lang="en-ID" dirty="0">
                <a:latin typeface="Arial Narrow" panose="020B0604020202020204" pitchFamily="34" charset="0"/>
                <a:cs typeface="Arial Narrow" panose="020B0604020202020204" pitchFamily="34" charset="0"/>
              </a:rPr>
              <a:t> Allah, </a:t>
            </a:r>
            <a:r>
              <a:rPr lang="en-ID" dirty="0" err="1">
                <a:latin typeface="Arial Narrow" panose="020B0604020202020204" pitchFamily="34" charset="0"/>
                <a:cs typeface="Arial Narrow" panose="020B0604020202020204" pitchFamily="34" charset="0"/>
              </a:rPr>
              <a:t>jikalau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aku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mengerjakan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sedemikian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itu</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dengan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niat</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benar-benar</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mengharapkan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wajah</a:t>
            </a:r>
            <a:r>
              <a:rPr lang="en-ID" dirty="0">
                <a:latin typeface="Arial Narrow" panose="020B0604020202020204" pitchFamily="34" charset="0"/>
                <a:cs typeface="Arial Narrow" panose="020B0604020202020204" pitchFamily="34" charset="0"/>
              </a:rPr>
              <a:t>-Mu, </a:t>
            </a:r>
            <a:r>
              <a:rPr lang="en-ID" dirty="0" err="1">
                <a:latin typeface="Arial Narrow" panose="020B0604020202020204" pitchFamily="34" charset="0"/>
                <a:cs typeface="Arial Narrow" panose="020B0604020202020204" pitchFamily="34" charset="0"/>
              </a:rPr>
              <a:t>maka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lepaskanlah</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kesukaran</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sedang</a:t>
            </a:r>
            <a:r>
              <a:rPr lang="en-ID" dirty="0">
                <a:latin typeface="Arial Narrow" panose="020B0604020202020204" pitchFamily="34" charset="0"/>
                <a:cs typeface="Arial Narrow" panose="020B0604020202020204" pitchFamily="34" charset="0"/>
              </a:rPr>
              <a:t> kami </a:t>
            </a:r>
            <a:r>
              <a:rPr lang="en-ID" dirty="0" err="1">
                <a:latin typeface="Arial Narrow" panose="020B0604020202020204" pitchFamily="34" charset="0"/>
                <a:cs typeface="Arial Narrow" panose="020B0604020202020204" pitchFamily="34" charset="0"/>
              </a:rPr>
              <a:t>hadapi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dari</a:t>
            </a:r>
            <a:r>
              <a:rPr lang="en-ID" dirty="0">
                <a:latin typeface="Arial Narrow" panose="020B0604020202020204" pitchFamily="34" charset="0"/>
                <a:cs typeface="Arial Narrow" panose="020B0604020202020204" pitchFamily="34" charset="0"/>
              </a:rPr>
              <a:t> batu </a:t>
            </a:r>
            <a:r>
              <a:rPr lang="en-ID" dirty="0" err="1">
                <a:latin typeface="Arial Narrow" panose="020B0604020202020204" pitchFamily="34" charset="0"/>
                <a:cs typeface="Arial Narrow" panose="020B0604020202020204" pitchFamily="34" charset="0"/>
              </a:rPr>
              <a:t>besar</a:t>
            </a:r>
            <a:r>
              <a:rPr lang="en-ID" dirty="0">
                <a:latin typeface="Arial Narrow" panose="020B0604020202020204" pitchFamily="34" charset="0"/>
                <a:cs typeface="Arial Narrow" panose="020B0604020202020204" pitchFamily="34" charset="0"/>
              </a:rPr>
              <a:t> yang </a:t>
            </a:r>
            <a:r>
              <a:rPr lang="en-ID" dirty="0" err="1">
                <a:latin typeface="Arial Narrow" panose="020B0604020202020204" pitchFamily="34" charset="0"/>
                <a:cs typeface="Arial Narrow" panose="020B0604020202020204" pitchFamily="34" charset="0"/>
              </a:rPr>
              <a:t>menutupi</a:t>
            </a:r>
            <a:r>
              <a:rPr lang="en-ID" dirty="0">
                <a:latin typeface="Arial Narrow" panose="020B0604020202020204" pitchFamily="34" charset="0"/>
                <a:cs typeface="Arial Narrow" panose="020B0604020202020204" pitchFamily="34" charset="0"/>
              </a:rPr>
              <a:t> kami </a:t>
            </a:r>
            <a:r>
              <a:rPr lang="en-ID" dirty="0" err="1">
                <a:latin typeface="Arial Narrow" panose="020B0604020202020204" pitchFamily="34" charset="0"/>
                <a:cs typeface="Arial Narrow" panose="020B0604020202020204" pitchFamily="34" charset="0"/>
              </a:rPr>
              <a:t>ini</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Lantas</a:t>
            </a:r>
            <a:r>
              <a:rPr lang="en-ID" dirty="0">
                <a:latin typeface="Arial Narrow" panose="020B0604020202020204" pitchFamily="34" charset="0"/>
                <a:cs typeface="Arial Narrow" panose="020B0604020202020204" pitchFamily="34" charset="0"/>
              </a:rPr>
              <a:t> goa yang </a:t>
            </a:r>
            <a:r>
              <a:rPr lang="en-ID" dirty="0" err="1">
                <a:latin typeface="Arial Narrow" panose="020B0604020202020204" pitchFamily="34" charset="0"/>
                <a:cs typeface="Arial Narrow" panose="020B0604020202020204" pitchFamily="34" charset="0"/>
              </a:rPr>
              <a:t>tertutup</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sebelumnya</a:t>
            </a:r>
            <a:r>
              <a:rPr lang="en-ID" dirty="0">
                <a:latin typeface="Arial Narrow" panose="020B0604020202020204" pitchFamily="34" charset="0"/>
                <a:cs typeface="Arial Narrow" panose="020B0604020202020204" pitchFamily="34" charset="0"/>
              </a:rPr>
              <a:t> pun </a:t>
            </a:r>
            <a:r>
              <a:rPr lang="en-ID" dirty="0" err="1">
                <a:latin typeface="Arial Narrow" panose="020B0604020202020204" pitchFamily="34" charset="0"/>
                <a:cs typeface="Arial Narrow" panose="020B0604020202020204" pitchFamily="34" charset="0"/>
              </a:rPr>
              <a:t>terbuka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mereka</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keluar</a:t>
            </a:r>
            <a:r>
              <a:rPr lang="en-ID" dirty="0">
                <a:latin typeface="Arial Narrow" panose="020B0604020202020204" pitchFamily="34" charset="0"/>
                <a:cs typeface="Arial Narrow" panose="020B0604020202020204" pitchFamily="34" charset="0"/>
              </a:rPr>
              <a:t> dan </a:t>
            </a:r>
            <a:r>
              <a:rPr lang="en-ID" dirty="0" err="1">
                <a:latin typeface="Arial Narrow" panose="020B0604020202020204" pitchFamily="34" charset="0"/>
                <a:cs typeface="Arial Narrow" panose="020B0604020202020204" pitchFamily="34" charset="0"/>
              </a:rPr>
              <a:t>berjalan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Muttafaqun</a:t>
            </a:r>
            <a:r>
              <a:rPr lang="en-ID" dirty="0">
                <a:latin typeface="Arial Narrow" panose="020B0604020202020204" pitchFamily="34" charset="0"/>
                <a:cs typeface="Arial Narrow" panose="020B0604020202020204" pitchFamily="34" charset="0"/>
              </a:rPr>
              <a:t> ‘</a:t>
            </a:r>
            <a:r>
              <a:rPr lang="en-ID" dirty="0" err="1">
                <a:latin typeface="Arial Narrow" panose="020B0604020202020204" pitchFamily="34" charset="0"/>
                <a:cs typeface="Arial Narrow" panose="020B0604020202020204" pitchFamily="34" charset="0"/>
              </a:rPr>
              <a:t>alaih</a:t>
            </a:r>
            <a:r>
              <a:rPr lang="en-ID" dirty="0">
                <a:latin typeface="Arial Narrow" panose="020B0604020202020204" pitchFamily="34" charset="0"/>
                <a:cs typeface="Arial Narrow" panose="020B0604020202020204" pitchFamily="34" charset="0"/>
              </a:rPr>
              <a:t>. HR. Bukhari no. 2272 dan Muslim no. 2743)</a:t>
            </a:r>
            <a:endParaRPr lang="en-US"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066A13CC-B754-EB47-9728-773B306880B6}"/>
              </a:ext>
            </a:extLst>
          </p:cNvPr>
          <p:cNvSpPr>
            <a:spLocks noGrp="1"/>
          </p:cNvSpPr>
          <p:nvPr>
            <p:ph type="sldNum" sz="quarter" idx="12"/>
          </p:nvPr>
        </p:nvSpPr>
        <p:spPr/>
        <p:txBody>
          <a:bodyPr/>
          <a:lstStyle/>
          <a:p>
            <a:fld id="{B2DC25EE-239B-4C5F-AAD1-255A7D5F1EE2}" type="slidenum">
              <a:rPr lang="en-US" smtClean="0"/>
              <a:t>36</a:t>
            </a:fld>
            <a:endParaRPr lang="en-US"/>
          </a:p>
        </p:txBody>
      </p:sp>
    </p:spTree>
    <p:extLst>
      <p:ext uri="{BB962C8B-B14F-4D97-AF65-F5344CB8AC3E}">
        <p14:creationId xmlns:p14="http://schemas.microsoft.com/office/powerpoint/2010/main" val="2898375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2A875-8088-FD4D-A22A-D9221CA43FEA}"/>
              </a:ext>
            </a:extLst>
          </p:cNvPr>
          <p:cNvSpPr>
            <a:spLocks noGrp="1"/>
          </p:cNvSpPr>
          <p:nvPr>
            <p:ph type="title"/>
          </p:nvPr>
        </p:nvSpPr>
        <p:spPr/>
        <p:txBody>
          <a:bodyPr/>
          <a:lstStyle/>
          <a:p>
            <a:r>
              <a:rPr lang="en-US" dirty="0"/>
              <a:t>Ibn Rajab</a:t>
            </a:r>
          </a:p>
        </p:txBody>
      </p:sp>
      <p:sp>
        <p:nvSpPr>
          <p:cNvPr id="3" name="Content Placeholder 2">
            <a:extLst>
              <a:ext uri="{FF2B5EF4-FFF2-40B4-BE49-F238E27FC236}">
                <a16:creationId xmlns:a16="http://schemas.microsoft.com/office/drawing/2014/main" id="{CFC6305E-A428-304E-A9C1-223AA50B110C}"/>
              </a:ext>
            </a:extLst>
          </p:cNvPr>
          <p:cNvSpPr>
            <a:spLocks noGrp="1"/>
          </p:cNvSpPr>
          <p:nvPr>
            <p:ph idx="1"/>
          </p:nvPr>
        </p:nvSpPr>
        <p:spPr/>
        <p:txBody>
          <a:bodyPr>
            <a:normAutofit lnSpcReduction="10000"/>
          </a:bodyPr>
          <a:lstStyle/>
          <a:p>
            <a:pPr marL="0" indent="0" algn="ctr">
              <a:buNone/>
            </a:pPr>
            <a:r>
              <a:rPr lang="en-ID" sz="3200" dirty="0">
                <a:latin typeface="Arial Narrow" panose="020B0604020202020204" pitchFamily="34" charset="0"/>
                <a:cs typeface="Arial Narrow" panose="020B0604020202020204" pitchFamily="34" charset="0"/>
              </a:rPr>
              <a:t>“</a:t>
            </a:r>
            <a:r>
              <a:rPr lang="en-ID" sz="3200" dirty="0" err="1">
                <a:latin typeface="Arial Narrow" panose="020B0604020202020204" pitchFamily="34" charset="0"/>
                <a:cs typeface="Arial Narrow" panose="020B0604020202020204" pitchFamily="34" charset="0"/>
              </a:rPr>
              <a:t>Melakukan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ketaatan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memudahkan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terkabulnya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do’a</a:t>
            </a:r>
            <a:r>
              <a:rPr lang="en-ID" sz="3200" dirty="0">
                <a:latin typeface="Arial Narrow" panose="020B0604020202020204" pitchFamily="34" charset="0"/>
                <a:cs typeface="Arial Narrow" panose="020B0604020202020204" pitchFamily="34" charset="0"/>
              </a:rPr>
              <a:t>. Oleh </a:t>
            </a:r>
            <a:r>
              <a:rPr lang="en-ID" sz="3200" dirty="0" err="1">
                <a:latin typeface="Arial Narrow" panose="020B0604020202020204" pitchFamily="34" charset="0"/>
                <a:cs typeface="Arial Narrow" panose="020B0604020202020204" pitchFamily="34" charset="0"/>
              </a:rPr>
              <a:t>karenanya</a:t>
            </a:r>
            <a:r>
              <a:rPr lang="en-ID" sz="3200" dirty="0">
                <a:latin typeface="Arial Narrow" panose="020B0604020202020204" pitchFamily="34" charset="0"/>
                <a:cs typeface="Arial Narrow" panose="020B0604020202020204" pitchFamily="34" charset="0"/>
              </a:rPr>
              <a:t> pada </a:t>
            </a:r>
            <a:r>
              <a:rPr lang="en-ID" sz="3200" dirty="0" err="1">
                <a:latin typeface="Arial Narrow" panose="020B0604020202020204" pitchFamily="34" charset="0"/>
                <a:cs typeface="Arial Narrow" panose="020B0604020202020204" pitchFamily="34" charset="0"/>
              </a:rPr>
              <a:t>kisah</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tiga</a:t>
            </a:r>
            <a:r>
              <a:rPr lang="en-ID" sz="3200" dirty="0">
                <a:latin typeface="Arial Narrow" panose="020B0604020202020204" pitchFamily="34" charset="0"/>
                <a:cs typeface="Arial Narrow" panose="020B0604020202020204" pitchFamily="34" charset="0"/>
              </a:rPr>
              <a:t> orang  yang </a:t>
            </a:r>
            <a:r>
              <a:rPr lang="en-ID" sz="3200" dirty="0" err="1">
                <a:latin typeface="Arial Narrow" panose="020B0604020202020204" pitchFamily="34" charset="0"/>
                <a:cs typeface="Arial Narrow" panose="020B0604020202020204" pitchFamily="34" charset="0"/>
              </a:rPr>
              <a:t>masuk</a:t>
            </a:r>
            <a:r>
              <a:rPr lang="en-ID" sz="3200" dirty="0">
                <a:latin typeface="Arial Narrow" panose="020B0604020202020204" pitchFamily="34" charset="0"/>
                <a:cs typeface="Arial Narrow" panose="020B0604020202020204" pitchFamily="34" charset="0"/>
              </a:rPr>
              <a:t> dan </a:t>
            </a:r>
            <a:r>
              <a:rPr lang="en-ID" sz="3200" dirty="0" err="1">
                <a:latin typeface="Arial Narrow" panose="020B0604020202020204" pitchFamily="34" charset="0"/>
                <a:cs typeface="Arial Narrow" panose="020B0604020202020204" pitchFamily="34" charset="0"/>
              </a:rPr>
              <a:t>tertutup</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dalam</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suatu</a:t>
            </a:r>
            <a:r>
              <a:rPr lang="en-ID" sz="3200" dirty="0">
                <a:latin typeface="Arial Narrow" panose="020B0604020202020204" pitchFamily="34" charset="0"/>
                <a:cs typeface="Arial Narrow" panose="020B0604020202020204" pitchFamily="34" charset="0"/>
              </a:rPr>
              <a:t> goa, batu </a:t>
            </a:r>
            <a:r>
              <a:rPr lang="en-ID" sz="3200" dirty="0" err="1">
                <a:latin typeface="Arial Narrow" panose="020B0604020202020204" pitchFamily="34" charset="0"/>
                <a:cs typeface="Arial Narrow" panose="020B0604020202020204" pitchFamily="34" charset="0"/>
              </a:rPr>
              <a:t>besar</a:t>
            </a:r>
            <a:r>
              <a:rPr lang="en-ID" sz="3200" dirty="0">
                <a:latin typeface="Arial Narrow" panose="020B0604020202020204" pitchFamily="34" charset="0"/>
                <a:cs typeface="Arial Narrow" panose="020B0604020202020204" pitchFamily="34" charset="0"/>
              </a:rPr>
              <a:t> yang </a:t>
            </a:r>
            <a:r>
              <a:rPr lang="en-ID" sz="3200" dirty="0" err="1">
                <a:latin typeface="Arial Narrow" panose="020B0604020202020204" pitchFamily="34" charset="0"/>
                <a:cs typeface="Arial Narrow" panose="020B0604020202020204" pitchFamily="34" charset="0"/>
              </a:rPr>
              <a:t>menutupi</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mereka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menjadi</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terbuka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karena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sebab</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amalan</a:t>
            </a:r>
            <a:r>
              <a:rPr lang="en-ID" sz="3200" dirty="0">
                <a:latin typeface="Arial Narrow" panose="020B0604020202020204" pitchFamily="34" charset="0"/>
                <a:cs typeface="Arial Narrow" panose="020B0604020202020204" pitchFamily="34" charset="0"/>
              </a:rPr>
              <a:t> yang </a:t>
            </a:r>
            <a:r>
              <a:rPr lang="en-ID" sz="3200" dirty="0" err="1">
                <a:latin typeface="Arial Narrow" panose="020B0604020202020204" pitchFamily="34" charset="0"/>
                <a:cs typeface="Arial Narrow" panose="020B0604020202020204" pitchFamily="34" charset="0"/>
              </a:rPr>
              <a:t>mereka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sebut</a:t>
            </a:r>
            <a:r>
              <a:rPr lang="en-ID" sz="3200" dirty="0">
                <a:latin typeface="Arial Narrow" panose="020B0604020202020204" pitchFamily="34" charset="0"/>
                <a:cs typeface="Arial Narrow" panose="020B0604020202020204" pitchFamily="34" charset="0"/>
              </a:rPr>
              <a:t>. Di mana </a:t>
            </a:r>
            <a:r>
              <a:rPr lang="en-ID" sz="3200" dirty="0" err="1">
                <a:latin typeface="Arial Narrow" panose="020B0604020202020204" pitchFamily="34" charset="0"/>
                <a:cs typeface="Arial Narrow" panose="020B0604020202020204" pitchFamily="34" charset="0"/>
              </a:rPr>
              <a:t>mereka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melakukan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amalan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tersebut</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ikhlas</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karena</a:t>
            </a:r>
            <a:r>
              <a:rPr lang="en-ID" sz="3200" dirty="0">
                <a:latin typeface="Arial Narrow" panose="020B0604020202020204" pitchFamily="34" charset="0"/>
                <a:cs typeface="Arial Narrow" panose="020B0604020202020204" pitchFamily="34" charset="0"/>
              </a:rPr>
              <a:t> Allah </a:t>
            </a:r>
            <a:r>
              <a:rPr lang="en-ID" sz="3200" dirty="0" err="1">
                <a:latin typeface="Arial Narrow" panose="020B0604020202020204" pitchFamily="34" charset="0"/>
                <a:cs typeface="Arial Narrow" panose="020B0604020202020204" pitchFamily="34" charset="0"/>
              </a:rPr>
              <a:t>Ta’ala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Mereka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berdo’a</a:t>
            </a:r>
            <a:r>
              <a:rPr lang="en-ID" sz="3200" dirty="0">
                <a:latin typeface="Arial Narrow" panose="020B0604020202020204" pitchFamily="34" charset="0"/>
                <a:cs typeface="Arial Narrow" panose="020B0604020202020204" pitchFamily="34" charset="0"/>
              </a:rPr>
              <a:t> pada Allah </a:t>
            </a:r>
            <a:r>
              <a:rPr lang="en-ID" sz="3200" dirty="0" err="1">
                <a:latin typeface="Arial Narrow" panose="020B0604020202020204" pitchFamily="34" charset="0"/>
                <a:cs typeface="Arial Narrow" panose="020B0604020202020204" pitchFamily="34" charset="0"/>
              </a:rPr>
              <a:t>dengan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menyebut</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amalan</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sholeh</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tersebut</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sehingga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doa</a:t>
            </a:r>
            <a:r>
              <a:rPr lang="en-ID" sz="3200" dirty="0">
                <a:latin typeface="Arial Narrow" panose="020B0604020202020204" pitchFamily="34" charset="0"/>
                <a:cs typeface="Arial Narrow" panose="020B0604020202020204" pitchFamily="34" charset="0"/>
              </a:rPr>
              <a:t> </a:t>
            </a:r>
            <a:r>
              <a:rPr lang="en-ID" sz="3200" dirty="0" err="1">
                <a:latin typeface="Arial Narrow" panose="020B0604020202020204" pitchFamily="34" charset="0"/>
                <a:cs typeface="Arial Narrow" panose="020B0604020202020204" pitchFamily="34" charset="0"/>
              </a:rPr>
              <a:t>mereka</a:t>
            </a:r>
            <a:r>
              <a:rPr lang="en-ID" sz="3200" dirty="0">
                <a:latin typeface="Arial Narrow" panose="020B0604020202020204" pitchFamily="34" charset="0"/>
                <a:cs typeface="Arial Narrow" panose="020B0604020202020204" pitchFamily="34" charset="0"/>
              </a:rPr>
              <a:t> pun </a:t>
            </a:r>
            <a:r>
              <a:rPr lang="en-ID" sz="3200" dirty="0" err="1">
                <a:latin typeface="Arial Narrow" panose="020B0604020202020204" pitchFamily="34" charset="0"/>
                <a:cs typeface="Arial Narrow" panose="020B0604020202020204" pitchFamily="34" charset="0"/>
              </a:rPr>
              <a:t>terkabul</a:t>
            </a:r>
            <a:r>
              <a:rPr lang="en-ID" sz="3200" dirty="0">
                <a:latin typeface="Arial Narrow" panose="020B0604020202020204" pitchFamily="34" charset="0"/>
                <a:cs typeface="Arial Narrow" panose="020B0604020202020204" pitchFamily="34" charset="0"/>
              </a:rPr>
              <a:t>.” </a:t>
            </a:r>
          </a:p>
          <a:p>
            <a:pPr marL="0" indent="0" algn="ctr">
              <a:buNone/>
            </a:pPr>
            <a:r>
              <a:rPr lang="en-ID" sz="1400" i="1" dirty="0">
                <a:latin typeface="Arial Narrow" panose="020B0604020202020204" pitchFamily="34" charset="0"/>
                <a:cs typeface="Arial Narrow" panose="020B0604020202020204" pitchFamily="34" charset="0"/>
              </a:rPr>
              <a:t>(</a:t>
            </a:r>
            <a:r>
              <a:rPr lang="en-ID" sz="1400" i="1" dirty="0" err="1">
                <a:latin typeface="Arial Narrow" panose="020B0604020202020204" pitchFamily="34" charset="0"/>
                <a:cs typeface="Arial Narrow" panose="020B0604020202020204" pitchFamily="34" charset="0"/>
              </a:rPr>
              <a:t>Jaami’ul</a:t>
            </a:r>
            <a:r>
              <a:rPr lang="en-ID" sz="1400" i="1" dirty="0">
                <a:latin typeface="Arial Narrow" panose="020B0604020202020204" pitchFamily="34" charset="0"/>
                <a:cs typeface="Arial Narrow" panose="020B0604020202020204" pitchFamily="34" charset="0"/>
              </a:rPr>
              <a:t> ‘</a:t>
            </a:r>
            <a:r>
              <a:rPr lang="en-ID" sz="1400" i="1" dirty="0" err="1">
                <a:latin typeface="Arial Narrow" panose="020B0604020202020204" pitchFamily="34" charset="0"/>
                <a:cs typeface="Arial Narrow" panose="020B0604020202020204" pitchFamily="34" charset="0"/>
              </a:rPr>
              <a:t>Ulum</a:t>
            </a:r>
            <a:r>
              <a:rPr lang="en-ID" sz="1400" i="1" dirty="0">
                <a:latin typeface="Arial Narrow" panose="020B0604020202020204" pitchFamily="34" charset="0"/>
                <a:cs typeface="Arial Narrow" panose="020B0604020202020204" pitchFamily="34" charset="0"/>
              </a:rPr>
              <a:t> </a:t>
            </a:r>
            <a:r>
              <a:rPr lang="en-ID" sz="1400" i="1" dirty="0" err="1">
                <a:latin typeface="Arial Narrow" panose="020B0604020202020204" pitchFamily="34" charset="0"/>
                <a:cs typeface="Arial Narrow" panose="020B0604020202020204" pitchFamily="34" charset="0"/>
              </a:rPr>
              <a:t>wal</a:t>
            </a:r>
            <a:r>
              <a:rPr lang="en-ID" sz="1400" i="1" dirty="0">
                <a:latin typeface="Arial Narrow" panose="020B0604020202020204" pitchFamily="34" charset="0"/>
                <a:cs typeface="Arial Narrow" panose="020B0604020202020204" pitchFamily="34" charset="0"/>
              </a:rPr>
              <a:t> </a:t>
            </a:r>
            <a:r>
              <a:rPr lang="en-ID" sz="1400" i="1" dirty="0" err="1">
                <a:latin typeface="Arial Narrow" panose="020B0604020202020204" pitchFamily="34" charset="0"/>
                <a:cs typeface="Arial Narrow" panose="020B0604020202020204" pitchFamily="34" charset="0"/>
              </a:rPr>
              <a:t>Hikam</a:t>
            </a:r>
            <a:r>
              <a:rPr lang="en-ID" sz="1400" i="1" dirty="0">
                <a:latin typeface="Arial Narrow" panose="020B0604020202020204" pitchFamily="34" charset="0"/>
                <a:cs typeface="Arial Narrow" panose="020B0604020202020204" pitchFamily="34" charset="0"/>
              </a:rPr>
              <a:t>, 1: 275-276).</a:t>
            </a:r>
            <a:endParaRPr lang="en-US" sz="1400" i="1"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05E00971-B0F5-0E40-86B0-C38B99C20EF5}"/>
              </a:ext>
            </a:extLst>
          </p:cNvPr>
          <p:cNvSpPr>
            <a:spLocks noGrp="1"/>
          </p:cNvSpPr>
          <p:nvPr>
            <p:ph type="sldNum" sz="quarter" idx="12"/>
          </p:nvPr>
        </p:nvSpPr>
        <p:spPr/>
        <p:txBody>
          <a:bodyPr/>
          <a:lstStyle/>
          <a:p>
            <a:fld id="{B2DC25EE-239B-4C5F-AAD1-255A7D5F1EE2}" type="slidenum">
              <a:rPr lang="en-US" smtClean="0"/>
              <a:t>37</a:t>
            </a:fld>
            <a:endParaRPr lang="en-US"/>
          </a:p>
        </p:txBody>
      </p:sp>
    </p:spTree>
    <p:extLst>
      <p:ext uri="{BB962C8B-B14F-4D97-AF65-F5344CB8AC3E}">
        <p14:creationId xmlns:p14="http://schemas.microsoft.com/office/powerpoint/2010/main" val="7589360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C96AC-2FE7-9B4F-AEAE-2812B709EC17}"/>
              </a:ext>
            </a:extLst>
          </p:cNvPr>
          <p:cNvSpPr>
            <a:spLocks noGrp="1"/>
          </p:cNvSpPr>
          <p:nvPr>
            <p:ph type="title"/>
          </p:nvPr>
        </p:nvSpPr>
        <p:spPr>
          <a:xfrm>
            <a:off x="1011936" y="2495427"/>
            <a:ext cx="10168128" cy="3271192"/>
          </a:xfrm>
        </p:spPr>
        <p:txBody>
          <a:bodyPr>
            <a:normAutofit/>
          </a:bodyPr>
          <a:lstStyle/>
          <a:p>
            <a:pPr algn="ctr"/>
            <a:r>
              <a:rPr lang="en-US" dirty="0" err="1"/>
              <a:t>Energi</a:t>
            </a:r>
            <a:r>
              <a:rPr lang="en-US" dirty="0"/>
              <a:t> </a:t>
            </a:r>
            <a:r>
              <a:rPr lang="en-US" dirty="0" err="1"/>
              <a:t>positif</a:t>
            </a:r>
            <a:r>
              <a:rPr lang="en-US" dirty="0"/>
              <a:t> </a:t>
            </a:r>
            <a:r>
              <a:rPr lang="en-US" dirty="0" err="1"/>
              <a:t>terlahir</a:t>
            </a:r>
            <a:r>
              <a:rPr lang="en-US" dirty="0"/>
              <a:t> </a:t>
            </a:r>
            <a:r>
              <a:rPr lang="en-US" dirty="0" err="1"/>
              <a:t>dari</a:t>
            </a:r>
            <a:r>
              <a:rPr lang="en-US" dirty="0"/>
              <a:t> </a:t>
            </a:r>
            <a:r>
              <a:rPr lang="en-US" dirty="0" err="1"/>
              <a:t>amal</a:t>
            </a:r>
            <a:r>
              <a:rPr lang="en-US" dirty="0"/>
              <a:t> </a:t>
            </a:r>
            <a:r>
              <a:rPr lang="en-US" dirty="0" err="1"/>
              <a:t>shalih</a:t>
            </a:r>
            <a:r>
              <a:rPr lang="en-US" dirty="0"/>
              <a:t> yang </a:t>
            </a:r>
            <a:r>
              <a:rPr lang="en-US" dirty="0" err="1"/>
              <a:t>kita</a:t>
            </a:r>
            <a:r>
              <a:rPr lang="en-US" dirty="0"/>
              <a:t> </a:t>
            </a:r>
            <a:r>
              <a:rPr lang="en-US" dirty="0" err="1"/>
              <a:t>lakukan</a:t>
            </a:r>
            <a:r>
              <a:rPr lang="en-US" dirty="0"/>
              <a:t>, </a:t>
            </a:r>
            <a:r>
              <a:rPr lang="en-US" dirty="0" err="1"/>
              <a:t>semakin</a:t>
            </a:r>
            <a:r>
              <a:rPr lang="en-US" dirty="0"/>
              <a:t> </a:t>
            </a:r>
            <a:r>
              <a:rPr lang="en-US" dirty="0" err="1"/>
              <a:t>banyak</a:t>
            </a:r>
            <a:r>
              <a:rPr lang="en-US" dirty="0"/>
              <a:t> dan </a:t>
            </a:r>
            <a:r>
              <a:rPr lang="en-US" dirty="0" err="1"/>
              <a:t>berkualitas</a:t>
            </a:r>
            <a:r>
              <a:rPr lang="en-US" dirty="0"/>
              <a:t> </a:t>
            </a:r>
            <a:r>
              <a:rPr lang="en-US" dirty="0" err="1"/>
              <a:t>maka</a:t>
            </a:r>
            <a:r>
              <a:rPr lang="en-US" dirty="0"/>
              <a:t> </a:t>
            </a:r>
            <a:r>
              <a:rPr lang="en-US" dirty="0" err="1"/>
              <a:t>semakin</a:t>
            </a:r>
            <a:r>
              <a:rPr lang="en-US" dirty="0"/>
              <a:t> </a:t>
            </a:r>
            <a:r>
              <a:rPr lang="en-US" dirty="0" err="1"/>
              <a:t>besar</a:t>
            </a:r>
            <a:r>
              <a:rPr lang="en-US" dirty="0"/>
              <a:t> </a:t>
            </a:r>
            <a:r>
              <a:rPr lang="en-US" dirty="0" err="1"/>
              <a:t>energi</a:t>
            </a:r>
            <a:r>
              <a:rPr lang="en-US" dirty="0"/>
              <a:t> </a:t>
            </a:r>
            <a:r>
              <a:rPr lang="en-US" dirty="0" err="1"/>
              <a:t>positif</a:t>
            </a:r>
            <a:r>
              <a:rPr lang="en-US" dirty="0"/>
              <a:t> dan </a:t>
            </a:r>
            <a:r>
              <a:rPr lang="en-US" dirty="0" err="1"/>
              <a:t>pahala</a:t>
            </a:r>
            <a:r>
              <a:rPr lang="en-US" dirty="0"/>
              <a:t> </a:t>
            </a:r>
            <a:r>
              <a:rPr lang="en-US" dirty="0" err="1"/>
              <a:t>kebaikannya</a:t>
            </a:r>
            <a:r>
              <a:rPr lang="en-US" dirty="0"/>
              <a:t>. Allahu </a:t>
            </a:r>
            <a:r>
              <a:rPr lang="en-US" dirty="0" err="1"/>
              <a:t>A’lam</a:t>
            </a:r>
            <a:endParaRPr lang="en-US" dirty="0"/>
          </a:p>
        </p:txBody>
      </p:sp>
      <p:sp>
        <p:nvSpPr>
          <p:cNvPr id="3" name="Slide Number Placeholder 2">
            <a:extLst>
              <a:ext uri="{FF2B5EF4-FFF2-40B4-BE49-F238E27FC236}">
                <a16:creationId xmlns:a16="http://schemas.microsoft.com/office/drawing/2014/main" id="{37C37687-13C8-2B4B-BCB3-282B3EE8711B}"/>
              </a:ext>
            </a:extLst>
          </p:cNvPr>
          <p:cNvSpPr>
            <a:spLocks noGrp="1"/>
          </p:cNvSpPr>
          <p:nvPr>
            <p:ph type="sldNum" sz="quarter" idx="12"/>
          </p:nvPr>
        </p:nvSpPr>
        <p:spPr/>
        <p:txBody>
          <a:bodyPr/>
          <a:lstStyle/>
          <a:p>
            <a:fld id="{B2DC25EE-239B-4C5F-AAD1-255A7D5F1EE2}" type="slidenum">
              <a:rPr lang="en-US" smtClean="0"/>
              <a:t>38</a:t>
            </a:fld>
            <a:endParaRPr lang="en-US"/>
          </a:p>
        </p:txBody>
      </p:sp>
    </p:spTree>
    <p:extLst>
      <p:ext uri="{BB962C8B-B14F-4D97-AF65-F5344CB8AC3E}">
        <p14:creationId xmlns:p14="http://schemas.microsoft.com/office/powerpoint/2010/main" val="2249519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38BA9B3-DAF8-724D-9464-2E861EFC7E13}"/>
              </a:ext>
            </a:extLst>
          </p:cNvPr>
          <p:cNvSpPr>
            <a:spLocks noGrp="1"/>
          </p:cNvSpPr>
          <p:nvPr>
            <p:ph type="title"/>
          </p:nvPr>
        </p:nvSpPr>
        <p:spPr>
          <a:xfrm>
            <a:off x="451515" y="1734857"/>
            <a:ext cx="3765483" cy="3388287"/>
          </a:xfrm>
        </p:spPr>
        <p:txBody>
          <a:bodyPr anchor="ctr">
            <a:normAutofit/>
          </a:bodyPr>
          <a:lstStyle/>
          <a:p>
            <a:r>
              <a:rPr lang="en-US" dirty="0" err="1"/>
              <a:t>Amalan</a:t>
            </a:r>
            <a:r>
              <a:rPr lang="en-US" dirty="0"/>
              <a:t> </a:t>
            </a:r>
            <a:r>
              <a:rPr lang="en-US" dirty="0" err="1"/>
              <a:t>Menjaga</a:t>
            </a:r>
            <a:r>
              <a:rPr lang="en-US" dirty="0"/>
              <a:t> Kesihatan </a:t>
            </a:r>
            <a:r>
              <a:rPr lang="en-US" dirty="0" err="1"/>
              <a:t>Imun</a:t>
            </a:r>
            <a:endParaRPr lang="en-US" dirty="0"/>
          </a:p>
        </p:txBody>
      </p:sp>
      <p:sp>
        <p:nvSpPr>
          <p:cNvPr id="3" name="Content Placeholder 2">
            <a:extLst>
              <a:ext uri="{FF2B5EF4-FFF2-40B4-BE49-F238E27FC236}">
                <a16:creationId xmlns:a16="http://schemas.microsoft.com/office/drawing/2014/main" id="{3C338375-E955-9147-9267-88B2988803A6}"/>
              </a:ext>
            </a:extLst>
          </p:cNvPr>
          <p:cNvSpPr>
            <a:spLocks noGrp="1"/>
          </p:cNvSpPr>
          <p:nvPr>
            <p:ph idx="1"/>
          </p:nvPr>
        </p:nvSpPr>
        <p:spPr>
          <a:xfrm>
            <a:off x="6008068" y="978993"/>
            <a:ext cx="5365218" cy="4900014"/>
          </a:xfrm>
          <a:effectLst/>
        </p:spPr>
        <p:txBody>
          <a:bodyPr>
            <a:normAutofit/>
          </a:bodyPr>
          <a:lstStyle/>
          <a:p>
            <a:pPr marL="0" indent="0" algn="ctr">
              <a:buNone/>
            </a:pPr>
            <a:r>
              <a:rPr lang="en-US" sz="2800" dirty="0" err="1"/>
              <a:t>Tidak</a:t>
            </a:r>
            <a:r>
              <a:rPr lang="en-US" sz="2800" dirty="0"/>
              <a:t> </a:t>
            </a:r>
            <a:r>
              <a:rPr lang="en-US" sz="2800" dirty="0" err="1"/>
              <a:t>banyak</a:t>
            </a:r>
            <a:r>
              <a:rPr lang="en-US" sz="2800" dirty="0"/>
              <a:t> </a:t>
            </a:r>
            <a:r>
              <a:rPr lang="en-US" sz="2800" dirty="0" err="1"/>
              <a:t>bertawa</a:t>
            </a:r>
            <a:endParaRPr lang="en-US" sz="2800" dirty="0"/>
          </a:p>
          <a:p>
            <a:pPr marL="0" indent="0" algn="ctr">
              <a:buNone/>
            </a:pPr>
            <a:r>
              <a:rPr lang="en-ID" sz="2800" dirty="0" err="1"/>
              <a:t>Sebagaimana</a:t>
            </a:r>
            <a:r>
              <a:rPr lang="en-ID" sz="2800" dirty="0"/>
              <a:t> </a:t>
            </a:r>
            <a:r>
              <a:rPr lang="en-ID" sz="2800" dirty="0" err="1"/>
              <a:t>sabda</a:t>
            </a:r>
            <a:r>
              <a:rPr lang="en-ID" sz="2800" dirty="0"/>
              <a:t> </a:t>
            </a:r>
            <a:r>
              <a:rPr lang="en-ID" sz="2800" dirty="0" err="1"/>
              <a:t>Rasulullah</a:t>
            </a:r>
            <a:r>
              <a:rPr lang="en-ID" sz="2800" dirty="0"/>
              <a:t> SAW : </a:t>
            </a:r>
            <a:r>
              <a:rPr lang="ar-SA" sz="2800" dirty="0"/>
              <a:t>وَلاَ تُكْثِرِ الضَّحِكَ فَإِنَّ كَثْرَةَ الضَّحِكِ تُمِيتُ الْقَلْبَ</a:t>
            </a:r>
          </a:p>
          <a:p>
            <a:pPr marL="0" indent="0" algn="ctr">
              <a:buNone/>
            </a:pPr>
            <a:r>
              <a:rPr lang="ar-SA" sz="2800" dirty="0"/>
              <a:t>''</a:t>
            </a:r>
            <a:r>
              <a:rPr lang="en-ID" sz="2800" dirty="0" err="1"/>
              <a:t>Janganlah</a:t>
            </a:r>
            <a:r>
              <a:rPr lang="en-ID" sz="2800" dirty="0"/>
              <a:t> </a:t>
            </a:r>
            <a:r>
              <a:rPr lang="en-ID" sz="2800" dirty="0" err="1"/>
              <a:t>kamu</a:t>
            </a:r>
            <a:r>
              <a:rPr lang="en-ID" sz="2800" dirty="0"/>
              <a:t> </a:t>
            </a:r>
            <a:r>
              <a:rPr lang="en-ID" sz="2800" dirty="0" err="1"/>
              <a:t>memperbanyak</a:t>
            </a:r>
            <a:r>
              <a:rPr lang="en-ID" sz="2800" dirty="0"/>
              <a:t> tawa, </a:t>
            </a:r>
            <a:r>
              <a:rPr lang="en-ID" sz="2800" dirty="0" err="1"/>
              <a:t>karena</a:t>
            </a:r>
            <a:r>
              <a:rPr lang="en-ID" sz="2800" dirty="0"/>
              <a:t> </a:t>
            </a:r>
            <a:r>
              <a:rPr lang="en-ID" sz="2800" dirty="0" err="1"/>
              <a:t>sesungguhnya</a:t>
            </a:r>
            <a:r>
              <a:rPr lang="en-ID" sz="2800" dirty="0"/>
              <a:t> </a:t>
            </a:r>
            <a:r>
              <a:rPr lang="en-ID" sz="2800" dirty="0" err="1"/>
              <a:t>tertawa</a:t>
            </a:r>
            <a:r>
              <a:rPr lang="en-ID" sz="2800" dirty="0"/>
              <a:t> </a:t>
            </a:r>
            <a:r>
              <a:rPr lang="en-ID" sz="2800" dirty="0" err="1"/>
              <a:t>itu</a:t>
            </a:r>
            <a:r>
              <a:rPr lang="en-ID" sz="2800" dirty="0"/>
              <a:t> </a:t>
            </a:r>
            <a:r>
              <a:rPr lang="en-ID" sz="2800" dirty="0" err="1"/>
              <a:t>dapat</a:t>
            </a:r>
            <a:r>
              <a:rPr lang="en-ID" sz="2800" dirty="0"/>
              <a:t> </a:t>
            </a:r>
            <a:r>
              <a:rPr lang="en-ID" sz="2800" dirty="0" err="1"/>
              <a:t>mematikan</a:t>
            </a:r>
            <a:r>
              <a:rPr lang="en-ID" sz="2800" dirty="0"/>
              <a:t> </a:t>
            </a:r>
            <a:r>
              <a:rPr lang="en-ID" sz="2800" dirty="0" err="1"/>
              <a:t>hati</a:t>
            </a:r>
            <a:r>
              <a:rPr lang="en-ID" sz="2800" dirty="0"/>
              <a:t>.'' (HR </a:t>
            </a:r>
            <a:r>
              <a:rPr lang="en-ID" sz="2800" dirty="0" err="1"/>
              <a:t>Ibnu</a:t>
            </a:r>
            <a:r>
              <a:rPr lang="en-ID" sz="2800" dirty="0"/>
              <a:t> </a:t>
            </a:r>
            <a:r>
              <a:rPr lang="en-ID" sz="2800" dirty="0" err="1"/>
              <a:t>Majah</a:t>
            </a:r>
            <a:r>
              <a:rPr lang="en-ID" sz="2800" dirty="0"/>
              <a:t>).</a:t>
            </a:r>
          </a:p>
          <a:p>
            <a:pPr marL="0" indent="0" algn="ctr">
              <a:buNone/>
            </a:pPr>
            <a:endParaRPr lang="en-US" sz="2800" dirty="0"/>
          </a:p>
        </p:txBody>
      </p:sp>
      <p:sp>
        <p:nvSpPr>
          <p:cNvPr id="4" name="Slide Number Placeholder 3">
            <a:extLst>
              <a:ext uri="{FF2B5EF4-FFF2-40B4-BE49-F238E27FC236}">
                <a16:creationId xmlns:a16="http://schemas.microsoft.com/office/drawing/2014/main" id="{5CA751D8-D82B-C44F-806B-1D81FED404B1}"/>
              </a:ext>
            </a:extLst>
          </p:cNvPr>
          <p:cNvSpPr>
            <a:spLocks noGrp="1"/>
          </p:cNvSpPr>
          <p:nvPr>
            <p:ph type="sldNum" sz="quarter" idx="12"/>
          </p:nvPr>
        </p:nvSpPr>
        <p:spPr/>
        <p:txBody>
          <a:bodyPr/>
          <a:lstStyle/>
          <a:p>
            <a:fld id="{B2DC25EE-239B-4C5F-AAD1-255A7D5F1EE2}" type="slidenum">
              <a:rPr lang="en-US" smtClean="0"/>
              <a:t>39</a:t>
            </a:fld>
            <a:endParaRPr lang="en-US"/>
          </a:p>
        </p:txBody>
      </p:sp>
    </p:spTree>
    <p:extLst>
      <p:ext uri="{BB962C8B-B14F-4D97-AF65-F5344CB8AC3E}">
        <p14:creationId xmlns:p14="http://schemas.microsoft.com/office/powerpoint/2010/main" val="289852833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0A7D14-7B67-4022-A8BE-1CCD4A0F1B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40D31BF-56B8-5142-8599-7C91E247C16C}"/>
              </a:ext>
            </a:extLst>
          </p:cNvPr>
          <p:cNvSpPr>
            <a:spLocks noGrp="1"/>
          </p:cNvSpPr>
          <p:nvPr>
            <p:ph type="title"/>
          </p:nvPr>
        </p:nvSpPr>
        <p:spPr>
          <a:xfrm>
            <a:off x="1251678" y="382385"/>
            <a:ext cx="10178322" cy="1492132"/>
          </a:xfrm>
        </p:spPr>
        <p:txBody>
          <a:bodyPr anchor="ctr">
            <a:normAutofit/>
          </a:bodyPr>
          <a:lstStyle/>
          <a:p>
            <a:r>
              <a:rPr lang="en-US" dirty="0" err="1"/>
              <a:t>Efek</a:t>
            </a:r>
            <a:r>
              <a:rPr lang="en-US" dirty="0"/>
              <a:t> Iman yang </a:t>
            </a:r>
            <a:r>
              <a:rPr lang="en-US" dirty="0" err="1"/>
              <a:t>sehat</a:t>
            </a:r>
            <a:endParaRPr lang="en-US"/>
          </a:p>
        </p:txBody>
      </p:sp>
      <p:sp>
        <p:nvSpPr>
          <p:cNvPr id="11" name="Freeform 6">
            <a:extLst>
              <a:ext uri="{FF2B5EF4-FFF2-40B4-BE49-F238E27FC236}">
                <a16:creationId xmlns:a16="http://schemas.microsoft.com/office/drawing/2014/main" id="{AB09A9E8-BF27-4613-A775-071F08208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3" name="Slide Number Placeholder 2">
            <a:extLst>
              <a:ext uri="{FF2B5EF4-FFF2-40B4-BE49-F238E27FC236}">
                <a16:creationId xmlns:a16="http://schemas.microsoft.com/office/drawing/2014/main" id="{D25F8650-B7C9-6345-A4A3-9AF21EC3DDDE}"/>
              </a:ext>
            </a:extLst>
          </p:cNvPr>
          <p:cNvSpPr>
            <a:spLocks noGrp="1"/>
          </p:cNvSpPr>
          <p:nvPr>
            <p:ph type="sldNum" sz="quarter" idx="12"/>
          </p:nvPr>
        </p:nvSpPr>
        <p:spPr>
          <a:xfrm>
            <a:off x="8610601" y="6375679"/>
            <a:ext cx="2819399" cy="345796"/>
          </a:xfrm>
        </p:spPr>
        <p:txBody>
          <a:bodyPr>
            <a:normAutofit/>
          </a:bodyPr>
          <a:lstStyle/>
          <a:p>
            <a:pPr>
              <a:spcAft>
                <a:spcPts val="600"/>
              </a:spcAft>
            </a:pPr>
            <a:fld id="{B2DC25EE-239B-4C5F-AAD1-255A7D5F1EE2}" type="slidenum">
              <a:rPr lang="en-US">
                <a:solidFill>
                  <a:schemeClr val="tx1">
                    <a:lumMod val="50000"/>
                    <a:lumOff val="50000"/>
                  </a:schemeClr>
                </a:solidFill>
              </a:rPr>
              <a:pPr>
                <a:spcAft>
                  <a:spcPts val="600"/>
                </a:spcAft>
              </a:pPr>
              <a:t>4</a:t>
            </a:fld>
            <a:endParaRPr lang="en-US">
              <a:solidFill>
                <a:schemeClr val="tx1">
                  <a:lumMod val="50000"/>
                  <a:lumOff val="50000"/>
                </a:schemeClr>
              </a:solidFill>
            </a:endParaRPr>
          </a:p>
        </p:txBody>
      </p:sp>
      <p:sp>
        <p:nvSpPr>
          <p:cNvPr id="13" name="Rectangle 12">
            <a:extLst>
              <a:ext uri="{FF2B5EF4-FFF2-40B4-BE49-F238E27FC236}">
                <a16:creationId xmlns:a16="http://schemas.microsoft.com/office/drawing/2014/main" id="{C3AFE299-6F79-44AF-9A77-2DC2DC1F8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Content Placeholder 3">
            <a:extLst>
              <a:ext uri="{FF2B5EF4-FFF2-40B4-BE49-F238E27FC236}">
                <a16:creationId xmlns:a16="http://schemas.microsoft.com/office/drawing/2014/main" id="{E80C7F73-6FC9-0F4B-9F1E-25615F58A193}"/>
              </a:ext>
            </a:extLst>
          </p:cNvPr>
          <p:cNvGraphicFramePr>
            <a:graphicFrameLocks noGrp="1"/>
          </p:cNvGraphicFramePr>
          <p:nvPr>
            <p:ph idx="1"/>
            <p:extLst>
              <p:ext uri="{D42A27DB-BD31-4B8C-83A1-F6EECF244321}">
                <p14:modId xmlns:p14="http://schemas.microsoft.com/office/powerpoint/2010/main" val="41520971"/>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491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DB61D-F900-BD47-9E05-EE482DE355AB}"/>
              </a:ext>
            </a:extLst>
          </p:cNvPr>
          <p:cNvSpPr>
            <a:spLocks noGrp="1"/>
          </p:cNvSpPr>
          <p:nvPr>
            <p:ph type="title"/>
          </p:nvPr>
        </p:nvSpPr>
        <p:spPr/>
        <p:txBody>
          <a:bodyPr/>
          <a:lstStyle/>
          <a:p>
            <a:pPr algn="ctr"/>
            <a:r>
              <a:rPr lang="en-US" dirty="0" err="1"/>
              <a:t>Menghujat</a:t>
            </a:r>
            <a:r>
              <a:rPr lang="en-US" dirty="0"/>
              <a:t> Al-Quran </a:t>
            </a:r>
            <a:r>
              <a:rPr lang="en-US" dirty="0" err="1"/>
              <a:t>Melemahkan</a:t>
            </a:r>
            <a:r>
              <a:rPr lang="en-US" dirty="0"/>
              <a:t> I2</a:t>
            </a:r>
          </a:p>
        </p:txBody>
      </p:sp>
      <p:sp>
        <p:nvSpPr>
          <p:cNvPr id="3" name="Content Placeholder 2">
            <a:extLst>
              <a:ext uri="{FF2B5EF4-FFF2-40B4-BE49-F238E27FC236}">
                <a16:creationId xmlns:a16="http://schemas.microsoft.com/office/drawing/2014/main" id="{5223C703-E13D-734D-94C4-E56F0358635B}"/>
              </a:ext>
            </a:extLst>
          </p:cNvPr>
          <p:cNvSpPr>
            <a:spLocks noGrp="1"/>
          </p:cNvSpPr>
          <p:nvPr>
            <p:ph idx="1"/>
          </p:nvPr>
        </p:nvSpPr>
        <p:spPr/>
        <p:txBody>
          <a:bodyPr>
            <a:normAutofit/>
          </a:bodyPr>
          <a:lstStyle/>
          <a:p>
            <a:pPr marL="0" indent="0" algn="ctr">
              <a:buNone/>
            </a:pPr>
            <a:r>
              <a:rPr lang="ar-SA" sz="2800" dirty="0"/>
              <a:t>وَمَنْ أَعْرَضَ عَن ذِكْرِى فَإِنَّ لَهُ مَعِيشَةً ضَنكًا </a:t>
            </a:r>
            <a:endParaRPr lang="en-US" sz="2800" dirty="0"/>
          </a:p>
          <a:p>
            <a:pPr marL="0" indent="0" algn="ctr">
              <a:buNone/>
            </a:pPr>
            <a:endParaRPr lang="en-US" sz="2800" dirty="0"/>
          </a:p>
          <a:p>
            <a:pPr marL="0" indent="0" algn="ctr">
              <a:buNone/>
            </a:pPr>
            <a:r>
              <a:rPr lang="en-ID" sz="2800" dirty="0"/>
              <a:t>Dan </a:t>
            </a:r>
            <a:r>
              <a:rPr lang="en-ID" sz="2800" dirty="0" err="1"/>
              <a:t>barangsiapa</a:t>
            </a:r>
            <a:r>
              <a:rPr lang="en-ID" sz="2800" dirty="0"/>
              <a:t> yang </a:t>
            </a:r>
            <a:r>
              <a:rPr lang="en-ID" sz="2800" dirty="0" err="1"/>
              <a:t>berpaling</a:t>
            </a:r>
            <a:r>
              <a:rPr lang="en-ID" sz="2800" dirty="0"/>
              <a:t> </a:t>
            </a:r>
            <a:r>
              <a:rPr lang="en-ID" sz="2800" dirty="0" err="1"/>
              <a:t>dari</a:t>
            </a:r>
            <a:r>
              <a:rPr lang="en-ID" sz="2800" dirty="0"/>
              <a:t> </a:t>
            </a:r>
            <a:r>
              <a:rPr lang="en-ID" sz="2800" dirty="0" err="1"/>
              <a:t>peringatanKu</a:t>
            </a:r>
            <a:r>
              <a:rPr lang="en-ID" sz="2800" dirty="0"/>
              <a:t>, </a:t>
            </a:r>
            <a:r>
              <a:rPr lang="en-ID" sz="2800" dirty="0" err="1"/>
              <a:t>maka</a:t>
            </a:r>
            <a:r>
              <a:rPr lang="en-ID" sz="2800" dirty="0"/>
              <a:t> </a:t>
            </a:r>
            <a:r>
              <a:rPr lang="en-ID" sz="2800" dirty="0" err="1"/>
              <a:t>sesungguhnya</a:t>
            </a:r>
            <a:r>
              <a:rPr lang="en-ID" sz="2800" dirty="0"/>
              <a:t> </a:t>
            </a:r>
            <a:r>
              <a:rPr lang="en-ID" sz="2800" dirty="0" err="1"/>
              <a:t>baginya</a:t>
            </a:r>
            <a:r>
              <a:rPr lang="en-ID" sz="2800" dirty="0"/>
              <a:t> </a:t>
            </a:r>
            <a:r>
              <a:rPr lang="en-ID" sz="2800" dirty="0" err="1"/>
              <a:t>penghidupan</a:t>
            </a:r>
            <a:r>
              <a:rPr lang="en-ID" sz="2800" dirty="0"/>
              <a:t> yang </a:t>
            </a:r>
            <a:r>
              <a:rPr lang="en-ID" sz="2800" dirty="0" err="1"/>
              <a:t>sempit</a:t>
            </a:r>
            <a:r>
              <a:rPr lang="en-ID" sz="2800" dirty="0"/>
              <a:t>. [</a:t>
            </a:r>
            <a:r>
              <a:rPr lang="en-ID" sz="2800" dirty="0" err="1"/>
              <a:t>Thaha</a:t>
            </a:r>
            <a:r>
              <a:rPr lang="en-ID" sz="2800" dirty="0"/>
              <a:t>/20:124]. </a:t>
            </a:r>
            <a:endParaRPr lang="en-US" sz="2800" dirty="0"/>
          </a:p>
        </p:txBody>
      </p:sp>
      <p:sp>
        <p:nvSpPr>
          <p:cNvPr id="4" name="Slide Number Placeholder 3">
            <a:extLst>
              <a:ext uri="{FF2B5EF4-FFF2-40B4-BE49-F238E27FC236}">
                <a16:creationId xmlns:a16="http://schemas.microsoft.com/office/drawing/2014/main" id="{7DD5A1B0-4F3D-964F-85F6-778523074115}"/>
              </a:ext>
            </a:extLst>
          </p:cNvPr>
          <p:cNvSpPr>
            <a:spLocks noGrp="1"/>
          </p:cNvSpPr>
          <p:nvPr>
            <p:ph type="sldNum" sz="quarter" idx="12"/>
          </p:nvPr>
        </p:nvSpPr>
        <p:spPr/>
        <p:txBody>
          <a:bodyPr/>
          <a:lstStyle/>
          <a:p>
            <a:fld id="{B2DC25EE-239B-4C5F-AAD1-255A7D5F1EE2}" type="slidenum">
              <a:rPr lang="en-US" smtClean="0"/>
              <a:t>40</a:t>
            </a:fld>
            <a:endParaRPr lang="en-US"/>
          </a:p>
        </p:txBody>
      </p:sp>
    </p:spTree>
    <p:extLst>
      <p:ext uri="{BB962C8B-B14F-4D97-AF65-F5344CB8AC3E}">
        <p14:creationId xmlns:p14="http://schemas.microsoft.com/office/powerpoint/2010/main" val="23751535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B9607A7-C194-45C1-9EA4-D513E02D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0000"/>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0C3FEF5-CA26-624F-A4CE-FD849408ACD1}"/>
              </a:ext>
            </a:extLst>
          </p:cNvPr>
          <p:cNvSpPr>
            <a:spLocks noGrp="1"/>
          </p:cNvSpPr>
          <p:nvPr>
            <p:ph type="title"/>
          </p:nvPr>
        </p:nvSpPr>
        <p:spPr>
          <a:xfrm>
            <a:off x="810000" y="447188"/>
            <a:ext cx="10571998" cy="970450"/>
          </a:xfrm>
          <a:effectLst/>
        </p:spPr>
        <p:txBody>
          <a:bodyPr>
            <a:normAutofit/>
          </a:bodyPr>
          <a:lstStyle/>
          <a:p>
            <a:pPr algn="ctr"/>
            <a:r>
              <a:rPr lang="en-US" dirty="0" err="1"/>
              <a:t>Maksiat</a:t>
            </a:r>
            <a:r>
              <a:rPr lang="en-US" dirty="0"/>
              <a:t> </a:t>
            </a:r>
            <a:r>
              <a:rPr lang="en-US" dirty="0" err="1"/>
              <a:t>Melemahkan</a:t>
            </a:r>
            <a:r>
              <a:rPr lang="en-US" dirty="0"/>
              <a:t> </a:t>
            </a:r>
            <a:r>
              <a:rPr lang="en-US" dirty="0" err="1"/>
              <a:t>Fungsi</a:t>
            </a:r>
            <a:r>
              <a:rPr lang="en-US" dirty="0"/>
              <a:t> Badan</a:t>
            </a:r>
          </a:p>
        </p:txBody>
      </p:sp>
      <p:sp>
        <p:nvSpPr>
          <p:cNvPr id="3" name="Content Placeholder 2">
            <a:extLst>
              <a:ext uri="{FF2B5EF4-FFF2-40B4-BE49-F238E27FC236}">
                <a16:creationId xmlns:a16="http://schemas.microsoft.com/office/drawing/2014/main" id="{445AD52F-3C8E-484D-A830-788A23C91122}"/>
              </a:ext>
            </a:extLst>
          </p:cNvPr>
          <p:cNvSpPr>
            <a:spLocks noGrp="1"/>
          </p:cNvSpPr>
          <p:nvPr>
            <p:ph idx="1"/>
          </p:nvPr>
        </p:nvSpPr>
        <p:spPr>
          <a:xfrm>
            <a:off x="863882" y="2185988"/>
            <a:ext cx="10518116" cy="4224824"/>
          </a:xfrm>
          <a:effectLst/>
        </p:spPr>
        <p:txBody>
          <a:bodyPr>
            <a:normAutofit/>
          </a:bodyPr>
          <a:lstStyle/>
          <a:p>
            <a:pPr marL="0" indent="0" algn="ctr">
              <a:buNone/>
            </a:pPr>
            <a:r>
              <a:rPr lang="ar-SA" sz="2800" dirty="0"/>
              <a:t>قَالَ رَبِّ لِمَ حَشَرْتَنِي أَعْمَى وَقَدْ كُنتُ بَصِيرًا . قَالَ كَذَلِكَ أَتَتْكَ ءَايَاتُنَا فَنَسِيتَهَا وَكَذَلِكَ الْيَوْمَ تُنْسَى </a:t>
            </a:r>
            <a:endParaRPr lang="en-US" sz="2800" dirty="0"/>
          </a:p>
          <a:p>
            <a:pPr marL="0" indent="0" algn="ctr">
              <a:buNone/>
            </a:pPr>
            <a:r>
              <a:rPr lang="en-ID" sz="2800" dirty="0" err="1"/>
              <a:t>Berkatalah</a:t>
            </a:r>
            <a:r>
              <a:rPr lang="en-ID" sz="2800" dirty="0"/>
              <a:t> </a:t>
            </a:r>
            <a:r>
              <a:rPr lang="en-ID" sz="2800" dirty="0" err="1"/>
              <a:t>ia</a:t>
            </a:r>
            <a:r>
              <a:rPr lang="en-ID" sz="2800" dirty="0"/>
              <a:t>: “</a:t>
            </a:r>
            <a:r>
              <a:rPr lang="en-ID" sz="2800" dirty="0" err="1"/>
              <a:t>Ya</a:t>
            </a:r>
            <a:r>
              <a:rPr lang="en-ID" sz="2800" dirty="0"/>
              <a:t>, Rabb-</a:t>
            </a:r>
            <a:r>
              <a:rPr lang="en-ID" sz="2800" dirty="0" err="1"/>
              <a:t>ku</a:t>
            </a:r>
            <a:r>
              <a:rPr lang="en-ID" sz="2800" dirty="0"/>
              <a:t>. </a:t>
            </a:r>
            <a:r>
              <a:rPr lang="en-ID" sz="2800" dirty="0" err="1"/>
              <a:t>Mengapa</a:t>
            </a:r>
            <a:r>
              <a:rPr lang="en-ID" sz="2800" dirty="0"/>
              <a:t> </a:t>
            </a:r>
            <a:r>
              <a:rPr lang="en-ID" sz="2800" dirty="0" err="1"/>
              <a:t>Engkau</a:t>
            </a:r>
            <a:r>
              <a:rPr lang="en-ID" sz="2800" dirty="0"/>
              <a:t> </a:t>
            </a:r>
            <a:r>
              <a:rPr lang="en-ID" sz="2800" dirty="0" err="1"/>
              <a:t>mengumpulkan</a:t>
            </a:r>
            <a:r>
              <a:rPr lang="en-ID" sz="2800" dirty="0"/>
              <a:t> </a:t>
            </a:r>
            <a:r>
              <a:rPr lang="en-ID" sz="2800" dirty="0" err="1"/>
              <a:t>aku</a:t>
            </a:r>
            <a:r>
              <a:rPr lang="en-ID" sz="2800" dirty="0"/>
              <a:t> </a:t>
            </a:r>
            <a:r>
              <a:rPr lang="en-ID" sz="2800" dirty="0" err="1"/>
              <a:t>dalam</a:t>
            </a:r>
            <a:r>
              <a:rPr lang="en-ID" sz="2800" dirty="0"/>
              <a:t> </a:t>
            </a:r>
            <a:r>
              <a:rPr lang="en-ID" sz="2800" dirty="0" err="1"/>
              <a:t>keadaan</a:t>
            </a:r>
            <a:r>
              <a:rPr lang="en-ID" sz="2800" dirty="0"/>
              <a:t> </a:t>
            </a:r>
            <a:r>
              <a:rPr lang="en-ID" sz="2800" dirty="0" err="1"/>
              <a:t>buta</a:t>
            </a:r>
            <a:r>
              <a:rPr lang="en-ID" sz="2800" dirty="0"/>
              <a:t>, </a:t>
            </a:r>
            <a:r>
              <a:rPr lang="en-ID" sz="2800" dirty="0" err="1"/>
              <a:t>padahal</a:t>
            </a:r>
            <a:r>
              <a:rPr lang="en-ID" sz="2800" dirty="0"/>
              <a:t> </a:t>
            </a:r>
            <a:r>
              <a:rPr lang="en-ID" sz="2800" dirty="0" err="1"/>
              <a:t>aku</a:t>
            </a:r>
            <a:r>
              <a:rPr lang="en-ID" sz="2800" dirty="0"/>
              <a:t> </a:t>
            </a:r>
            <a:r>
              <a:rPr lang="en-ID" sz="2800" dirty="0" err="1"/>
              <a:t>dahulunya</a:t>
            </a:r>
            <a:r>
              <a:rPr lang="en-ID" sz="2800" dirty="0"/>
              <a:t> </a:t>
            </a:r>
            <a:r>
              <a:rPr lang="en-ID" sz="2800" dirty="0" err="1"/>
              <a:t>seorang</a:t>
            </a:r>
            <a:r>
              <a:rPr lang="en-ID" sz="2800" dirty="0"/>
              <a:t> yang </a:t>
            </a:r>
            <a:r>
              <a:rPr lang="en-ID" sz="2800" dirty="0" err="1"/>
              <a:t>dapat</a:t>
            </a:r>
            <a:r>
              <a:rPr lang="en-ID" sz="2800" dirty="0"/>
              <a:t> </a:t>
            </a:r>
            <a:r>
              <a:rPr lang="en-ID" sz="2800" dirty="0" err="1"/>
              <a:t>melihat</a:t>
            </a:r>
            <a:r>
              <a:rPr lang="en-ID" sz="2800" dirty="0"/>
              <a:t>?” Allah </a:t>
            </a:r>
            <a:r>
              <a:rPr lang="en-ID" sz="2800" dirty="0" err="1"/>
              <a:t>berfirman</a:t>
            </a:r>
            <a:r>
              <a:rPr lang="en-ID" sz="2800" dirty="0"/>
              <a:t>: “</a:t>
            </a:r>
            <a:r>
              <a:rPr lang="en-ID" sz="2800" dirty="0" err="1"/>
              <a:t>Demikianlah</a:t>
            </a:r>
            <a:r>
              <a:rPr lang="en-ID" sz="2800" dirty="0"/>
              <a:t>, </a:t>
            </a:r>
            <a:r>
              <a:rPr lang="en-ID" sz="2800" dirty="0" err="1"/>
              <a:t>telah</a:t>
            </a:r>
            <a:r>
              <a:rPr lang="en-ID" sz="2800" dirty="0"/>
              <a:t> </a:t>
            </a:r>
            <a:r>
              <a:rPr lang="en-ID" sz="2800" dirty="0" err="1"/>
              <a:t>datang</a:t>
            </a:r>
            <a:r>
              <a:rPr lang="en-ID" sz="2800" dirty="0"/>
              <a:t> </a:t>
            </a:r>
            <a:r>
              <a:rPr lang="en-ID" sz="2800" dirty="0" err="1"/>
              <a:t>kepadamu</a:t>
            </a:r>
            <a:r>
              <a:rPr lang="en-ID" sz="2800" dirty="0"/>
              <a:t> </a:t>
            </a:r>
            <a:r>
              <a:rPr lang="en-ID" sz="2800" dirty="0" err="1"/>
              <a:t>ayat-ayat</a:t>
            </a:r>
            <a:r>
              <a:rPr lang="en-ID" sz="2800" dirty="0"/>
              <a:t> Kami, </a:t>
            </a:r>
            <a:r>
              <a:rPr lang="en-ID" sz="2800" dirty="0" err="1"/>
              <a:t>maka</a:t>
            </a:r>
            <a:r>
              <a:rPr lang="en-ID" sz="2800" dirty="0"/>
              <a:t> </a:t>
            </a:r>
            <a:r>
              <a:rPr lang="en-ID" sz="2800" dirty="0" err="1"/>
              <a:t>kamu</a:t>
            </a:r>
            <a:r>
              <a:rPr lang="en-ID" sz="2800" dirty="0"/>
              <a:t> </a:t>
            </a:r>
            <a:r>
              <a:rPr lang="en-ID" sz="2800" dirty="0" err="1"/>
              <a:t>melupakannya</a:t>
            </a:r>
            <a:r>
              <a:rPr lang="en-ID" sz="2800" dirty="0"/>
              <a:t>, dan </a:t>
            </a:r>
            <a:r>
              <a:rPr lang="en-ID" sz="2800" dirty="0" err="1"/>
              <a:t>begitu</a:t>
            </a:r>
            <a:r>
              <a:rPr lang="en-ID" sz="2800" dirty="0"/>
              <a:t>(pula) pada </a:t>
            </a:r>
            <a:r>
              <a:rPr lang="en-ID" sz="2800" dirty="0" err="1"/>
              <a:t>hari</a:t>
            </a:r>
            <a:r>
              <a:rPr lang="en-ID" sz="2800" dirty="0"/>
              <a:t> </a:t>
            </a:r>
            <a:r>
              <a:rPr lang="en-ID" sz="2800" dirty="0" err="1"/>
              <a:t>inipun</a:t>
            </a:r>
            <a:r>
              <a:rPr lang="en-ID" sz="2800" dirty="0"/>
              <a:t> </a:t>
            </a:r>
            <a:r>
              <a:rPr lang="en-ID" sz="2800" dirty="0" err="1"/>
              <a:t>kamu</a:t>
            </a:r>
            <a:r>
              <a:rPr lang="en-ID" sz="2800" dirty="0"/>
              <a:t> </a:t>
            </a:r>
            <a:r>
              <a:rPr lang="en-ID" sz="2800" dirty="0" err="1"/>
              <a:t>dilupakan</a:t>
            </a:r>
            <a:r>
              <a:rPr lang="en-ID" sz="2800" dirty="0"/>
              <a:t>.” [</a:t>
            </a:r>
            <a:r>
              <a:rPr lang="en-ID" sz="2800" dirty="0" err="1"/>
              <a:t>Thaha</a:t>
            </a:r>
            <a:r>
              <a:rPr lang="en-ID" sz="2800" dirty="0"/>
              <a:t>/20 :125- 126].</a:t>
            </a:r>
            <a:endParaRPr lang="en-US" sz="2800" dirty="0"/>
          </a:p>
        </p:txBody>
      </p:sp>
      <p:sp>
        <p:nvSpPr>
          <p:cNvPr id="4" name="Slide Number Placeholder 3">
            <a:extLst>
              <a:ext uri="{FF2B5EF4-FFF2-40B4-BE49-F238E27FC236}">
                <a16:creationId xmlns:a16="http://schemas.microsoft.com/office/drawing/2014/main" id="{D105C99E-2791-CB4C-A8D7-23179678AD9E}"/>
              </a:ext>
            </a:extLst>
          </p:cNvPr>
          <p:cNvSpPr>
            <a:spLocks noGrp="1"/>
          </p:cNvSpPr>
          <p:nvPr>
            <p:ph type="sldNum" sz="quarter" idx="12"/>
          </p:nvPr>
        </p:nvSpPr>
        <p:spPr/>
        <p:txBody>
          <a:bodyPr/>
          <a:lstStyle/>
          <a:p>
            <a:fld id="{B2DC25EE-239B-4C5F-AAD1-255A7D5F1EE2}" type="slidenum">
              <a:rPr lang="en-US" smtClean="0"/>
              <a:t>41</a:t>
            </a:fld>
            <a:endParaRPr lang="en-US"/>
          </a:p>
        </p:txBody>
      </p:sp>
    </p:spTree>
    <p:extLst>
      <p:ext uri="{BB962C8B-B14F-4D97-AF65-F5344CB8AC3E}">
        <p14:creationId xmlns:p14="http://schemas.microsoft.com/office/powerpoint/2010/main" val="1570225136"/>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3B9ADCE0-1A78-A348-9C4F-4AD7613A8F43}"/>
              </a:ext>
            </a:extLst>
          </p:cNvPr>
          <p:cNvSpPr>
            <a:spLocks noGrp="1"/>
          </p:cNvSpPr>
          <p:nvPr>
            <p:ph type="title"/>
          </p:nvPr>
        </p:nvSpPr>
        <p:spPr>
          <a:xfrm>
            <a:off x="451515" y="1734857"/>
            <a:ext cx="3765483" cy="3388287"/>
          </a:xfrm>
        </p:spPr>
        <p:txBody>
          <a:bodyPr anchor="ctr">
            <a:normAutofit/>
          </a:bodyPr>
          <a:lstStyle/>
          <a:p>
            <a:r>
              <a:rPr lang="en-US" dirty="0"/>
              <a:t>2 </a:t>
            </a:r>
            <a:r>
              <a:rPr lang="en-US" dirty="0" err="1"/>
              <a:t>Sumber</a:t>
            </a:r>
            <a:r>
              <a:rPr lang="en-US" dirty="0"/>
              <a:t> </a:t>
            </a:r>
            <a:r>
              <a:rPr lang="en-US" dirty="0" err="1"/>
              <a:t>Maksiat</a:t>
            </a:r>
            <a:endParaRPr lang="en-US" dirty="0"/>
          </a:p>
        </p:txBody>
      </p:sp>
      <p:sp>
        <p:nvSpPr>
          <p:cNvPr id="3" name="Content Placeholder 2">
            <a:extLst>
              <a:ext uri="{FF2B5EF4-FFF2-40B4-BE49-F238E27FC236}">
                <a16:creationId xmlns:a16="http://schemas.microsoft.com/office/drawing/2014/main" id="{A02E3E5A-BE0D-0940-945F-1D08D8FFBBED}"/>
              </a:ext>
            </a:extLst>
          </p:cNvPr>
          <p:cNvSpPr>
            <a:spLocks noGrp="1"/>
          </p:cNvSpPr>
          <p:nvPr>
            <p:ph idx="1"/>
          </p:nvPr>
        </p:nvSpPr>
        <p:spPr>
          <a:xfrm>
            <a:off x="6008068" y="978993"/>
            <a:ext cx="5365218" cy="4900014"/>
          </a:xfrm>
          <a:effectLst/>
        </p:spPr>
        <p:txBody>
          <a:bodyPr>
            <a:normAutofit/>
          </a:bodyPr>
          <a:lstStyle/>
          <a:p>
            <a:pPr marL="0" indent="0" algn="ctr">
              <a:buNone/>
            </a:pPr>
            <a:r>
              <a:rPr lang="ar-SA" sz="2000" b="1" dirty="0"/>
              <a:t>“وَسُئِلَ صَلَّى اللَّهُ عَلَيْهِ وَسَلَّمَ عَنْ أَكْثَرِ مَا يُدْخِلُ النَّاسَ النَّارَ، فَقَالَ: «الفَمُ وَالفَرْجُ»”</a:t>
            </a:r>
            <a:endParaRPr lang="ar-SA" sz="2000" dirty="0"/>
          </a:p>
          <a:p>
            <a:pPr marL="0" indent="0" algn="ctr">
              <a:buNone/>
            </a:pPr>
            <a:r>
              <a:rPr lang="en-ID" sz="2000" dirty="0" err="1"/>
              <a:t>Rasulullah</a:t>
            </a:r>
            <a:r>
              <a:rPr lang="en-ID" sz="2000" dirty="0"/>
              <a:t> </a:t>
            </a:r>
            <a:r>
              <a:rPr lang="en-ID" sz="2000" i="1" dirty="0" err="1"/>
              <a:t>shallallahu</a:t>
            </a:r>
            <a:r>
              <a:rPr lang="en-ID" sz="2000" i="1" dirty="0"/>
              <a:t> ‘</a:t>
            </a:r>
            <a:r>
              <a:rPr lang="en-ID" sz="2000" i="1" dirty="0" err="1"/>
              <a:t>alaihi</a:t>
            </a:r>
            <a:r>
              <a:rPr lang="en-ID" sz="2000" i="1" dirty="0"/>
              <a:t> </a:t>
            </a:r>
            <a:r>
              <a:rPr lang="en-ID" sz="2000" i="1" dirty="0" err="1"/>
              <a:t>wasallam</a:t>
            </a:r>
            <a:r>
              <a:rPr lang="en-ID" sz="2000" i="1" dirty="0"/>
              <a:t> </a:t>
            </a:r>
            <a:r>
              <a:rPr lang="en-ID" sz="2000" dirty="0" err="1"/>
              <a:t>pernah</a:t>
            </a:r>
            <a:r>
              <a:rPr lang="en-ID" sz="2000" dirty="0"/>
              <a:t> </a:t>
            </a:r>
            <a:r>
              <a:rPr lang="en-ID" sz="2000" dirty="0" err="1"/>
              <a:t>ditanya</a:t>
            </a:r>
            <a:r>
              <a:rPr lang="en-ID" sz="2000" dirty="0"/>
              <a:t> </a:t>
            </a:r>
            <a:r>
              <a:rPr lang="en-ID" sz="2000" dirty="0" err="1"/>
              <a:t>tentang</a:t>
            </a:r>
            <a:r>
              <a:rPr lang="en-ID" sz="2000" dirty="0"/>
              <a:t> </a:t>
            </a:r>
            <a:r>
              <a:rPr lang="en-ID" sz="2000" dirty="0" err="1"/>
              <a:t>hal</a:t>
            </a:r>
            <a:r>
              <a:rPr lang="en-ID" sz="2000" dirty="0"/>
              <a:t> yang paling </a:t>
            </a:r>
            <a:r>
              <a:rPr lang="en-ID" sz="2000" dirty="0" err="1"/>
              <a:t>banyak</a:t>
            </a:r>
            <a:r>
              <a:rPr lang="en-ID" sz="2000" dirty="0"/>
              <a:t> </a:t>
            </a:r>
            <a:r>
              <a:rPr lang="en-ID" sz="2000" dirty="0" err="1"/>
              <a:t>memasukkan</a:t>
            </a:r>
            <a:r>
              <a:rPr lang="en-ID" sz="2000" dirty="0"/>
              <a:t> orang </a:t>
            </a:r>
            <a:r>
              <a:rPr lang="en-ID" sz="2000" dirty="0" err="1"/>
              <a:t>ke</a:t>
            </a:r>
            <a:r>
              <a:rPr lang="en-ID" sz="2000" dirty="0"/>
              <a:t> </a:t>
            </a:r>
            <a:r>
              <a:rPr lang="en-ID" sz="2000" dirty="0" err="1"/>
              <a:t>neraka</a:t>
            </a:r>
            <a:r>
              <a:rPr lang="en-ID" sz="2000" dirty="0"/>
              <a:t>. </a:t>
            </a:r>
            <a:r>
              <a:rPr lang="en-ID" sz="2000" dirty="0" err="1"/>
              <a:t>Beliau</a:t>
            </a:r>
            <a:r>
              <a:rPr lang="en-ID" sz="2000" dirty="0"/>
              <a:t> </a:t>
            </a:r>
            <a:r>
              <a:rPr lang="en-ID" sz="2000" dirty="0" err="1"/>
              <a:t>menjawab</a:t>
            </a:r>
            <a:r>
              <a:rPr lang="en-ID" sz="2000" dirty="0"/>
              <a:t>, </a:t>
            </a:r>
            <a:r>
              <a:rPr lang="en-ID" sz="2000" i="1" dirty="0"/>
              <a:t>“(</a:t>
            </a:r>
            <a:r>
              <a:rPr lang="en-ID" sz="2000" i="1" dirty="0" err="1"/>
              <a:t>Dosa</a:t>
            </a:r>
            <a:r>
              <a:rPr lang="en-ID" sz="2000" i="1" dirty="0"/>
              <a:t>) </a:t>
            </a:r>
            <a:r>
              <a:rPr lang="en-ID" sz="2000" i="1" dirty="0" err="1"/>
              <a:t>mulut</a:t>
            </a:r>
            <a:r>
              <a:rPr lang="en-ID" sz="2000" i="1" dirty="0"/>
              <a:t> dan </a:t>
            </a:r>
            <a:r>
              <a:rPr lang="en-ID" sz="2000" i="1" dirty="0" err="1"/>
              <a:t>kemaluan</a:t>
            </a:r>
            <a:r>
              <a:rPr lang="en-ID" sz="2000" i="1" dirty="0"/>
              <a:t>”. </a:t>
            </a:r>
            <a:r>
              <a:rPr lang="en-ID" sz="2000" dirty="0"/>
              <a:t>HR. </a:t>
            </a:r>
            <a:r>
              <a:rPr lang="en-ID" sz="2000" dirty="0" err="1"/>
              <a:t>Tirmidziy</a:t>
            </a:r>
            <a:r>
              <a:rPr lang="en-ID" sz="2000" dirty="0"/>
              <a:t> dan </a:t>
            </a:r>
            <a:r>
              <a:rPr lang="en-ID" sz="2000" dirty="0" err="1"/>
              <a:t>dinilai</a:t>
            </a:r>
            <a:r>
              <a:rPr lang="en-ID" sz="2000" dirty="0"/>
              <a:t> sahih oleh Ibn </a:t>
            </a:r>
            <a:r>
              <a:rPr lang="en-ID" sz="2000" dirty="0" err="1"/>
              <a:t>Hibban</a:t>
            </a:r>
            <a:r>
              <a:rPr lang="en-ID" sz="2000" dirty="0"/>
              <a:t>.</a:t>
            </a:r>
          </a:p>
        </p:txBody>
      </p:sp>
      <p:sp>
        <p:nvSpPr>
          <p:cNvPr id="4" name="Slide Number Placeholder 3">
            <a:extLst>
              <a:ext uri="{FF2B5EF4-FFF2-40B4-BE49-F238E27FC236}">
                <a16:creationId xmlns:a16="http://schemas.microsoft.com/office/drawing/2014/main" id="{F344A2FC-7198-5941-B10A-A3966CA3EEBD}"/>
              </a:ext>
            </a:extLst>
          </p:cNvPr>
          <p:cNvSpPr>
            <a:spLocks noGrp="1"/>
          </p:cNvSpPr>
          <p:nvPr>
            <p:ph type="sldNum" sz="quarter" idx="12"/>
          </p:nvPr>
        </p:nvSpPr>
        <p:spPr/>
        <p:txBody>
          <a:bodyPr/>
          <a:lstStyle/>
          <a:p>
            <a:fld id="{B2DC25EE-239B-4C5F-AAD1-255A7D5F1EE2}" type="slidenum">
              <a:rPr lang="en-US" smtClean="0"/>
              <a:t>42</a:t>
            </a:fld>
            <a:endParaRPr lang="en-US"/>
          </a:p>
        </p:txBody>
      </p:sp>
    </p:spTree>
    <p:extLst>
      <p:ext uri="{BB962C8B-B14F-4D97-AF65-F5344CB8AC3E}">
        <p14:creationId xmlns:p14="http://schemas.microsoft.com/office/powerpoint/2010/main" val="707675806"/>
      </p:ext>
    </p:extLst>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8401B-BAE6-A545-9CA3-C1AC1052E895}"/>
              </a:ext>
            </a:extLst>
          </p:cNvPr>
          <p:cNvSpPr>
            <a:spLocks noGrp="1"/>
          </p:cNvSpPr>
          <p:nvPr>
            <p:ph type="title"/>
          </p:nvPr>
        </p:nvSpPr>
        <p:spPr/>
        <p:txBody>
          <a:bodyPr/>
          <a:lstStyle/>
          <a:p>
            <a:r>
              <a:rPr lang="en-US" dirty="0" err="1"/>
              <a:t>Dosa</a:t>
            </a:r>
            <a:r>
              <a:rPr lang="en-US" dirty="0"/>
              <a:t> </a:t>
            </a:r>
            <a:r>
              <a:rPr lang="en-US" dirty="0" err="1"/>
              <a:t>melemahkan</a:t>
            </a:r>
            <a:r>
              <a:rPr lang="en-US" dirty="0"/>
              <a:t> </a:t>
            </a:r>
            <a:r>
              <a:rPr lang="en-US" dirty="0" err="1"/>
              <a:t>fisik</a:t>
            </a:r>
            <a:endParaRPr lang="en-US" dirty="0"/>
          </a:p>
        </p:txBody>
      </p:sp>
      <p:sp>
        <p:nvSpPr>
          <p:cNvPr id="3" name="Content Placeholder 2">
            <a:extLst>
              <a:ext uri="{FF2B5EF4-FFF2-40B4-BE49-F238E27FC236}">
                <a16:creationId xmlns:a16="http://schemas.microsoft.com/office/drawing/2014/main" id="{B84F298B-6E77-614A-A9A6-16EA00D2F509}"/>
              </a:ext>
            </a:extLst>
          </p:cNvPr>
          <p:cNvSpPr>
            <a:spLocks noGrp="1"/>
          </p:cNvSpPr>
          <p:nvPr>
            <p:ph idx="1"/>
          </p:nvPr>
        </p:nvSpPr>
        <p:spPr/>
        <p:txBody>
          <a:bodyPr>
            <a:normAutofit/>
          </a:bodyPr>
          <a:lstStyle/>
          <a:p>
            <a:pPr marL="0" indent="0" algn="ctr">
              <a:buNone/>
            </a:pPr>
            <a:r>
              <a:rPr lang="ar-SA" sz="2400" dirty="0"/>
              <a:t>لَمْ تَظْهَرْ الْفَاحِشَةُ فِي قَوْمٍ قَطُّ حَتَّى يُعْلِنُوْا بِهَا إِلَّا فَشَا فِيْهِمْ الطَّاعُوْنُ وَالْأَوْجَاعُ الَّتِي لَمْ تَكُنْ قَدْ مَضَتْ فِي أَسْلَافِهِمْ الَّذِيْنَ مَضَوْا…</a:t>
            </a:r>
          </a:p>
          <a:p>
            <a:pPr marL="0" indent="0" algn="ctr">
              <a:buNone/>
            </a:pPr>
            <a:r>
              <a:rPr lang="ar-SA" sz="2400" dirty="0"/>
              <a:t>”</a:t>
            </a:r>
            <a:r>
              <a:rPr lang="en-ID" sz="2400" dirty="0" err="1"/>
              <a:t>Tidaklah</a:t>
            </a:r>
            <a:r>
              <a:rPr lang="en-ID" sz="2400" dirty="0"/>
              <a:t> </a:t>
            </a:r>
            <a:r>
              <a:rPr lang="en-ID" sz="2400" dirty="0" err="1"/>
              <a:t>nampak</a:t>
            </a:r>
            <a:r>
              <a:rPr lang="en-ID" sz="2400" dirty="0"/>
              <a:t> </a:t>
            </a:r>
            <a:r>
              <a:rPr lang="en-ID" sz="2400" dirty="0" err="1"/>
              <a:t>perbuatan</a:t>
            </a:r>
            <a:r>
              <a:rPr lang="en-ID" sz="2400" dirty="0"/>
              <a:t> </a:t>
            </a:r>
            <a:r>
              <a:rPr lang="en-ID" sz="2400" dirty="0" err="1"/>
              <a:t>keji</a:t>
            </a:r>
            <a:r>
              <a:rPr lang="en-ID" sz="2400" dirty="0"/>
              <a:t> (</a:t>
            </a:r>
            <a:r>
              <a:rPr lang="en-ID" sz="2400" dirty="0" err="1"/>
              <a:t>zina</a:t>
            </a:r>
            <a:r>
              <a:rPr lang="en-ID" sz="2400" dirty="0"/>
              <a:t>) di </a:t>
            </a:r>
            <a:r>
              <a:rPr lang="en-ID" sz="2400" dirty="0" err="1"/>
              <a:t>suatu</a:t>
            </a:r>
            <a:r>
              <a:rPr lang="en-ID" sz="2400" dirty="0"/>
              <a:t> </a:t>
            </a:r>
            <a:r>
              <a:rPr lang="en-ID" sz="2400" dirty="0" err="1"/>
              <a:t>kaum</a:t>
            </a:r>
            <a:r>
              <a:rPr lang="en-ID" sz="2400" dirty="0"/>
              <a:t>, </a:t>
            </a:r>
            <a:r>
              <a:rPr lang="en-ID" sz="2400" dirty="0" err="1"/>
              <a:t>sehingga</a:t>
            </a:r>
            <a:r>
              <a:rPr lang="en-ID" sz="2400" dirty="0"/>
              <a:t> </a:t>
            </a:r>
            <a:r>
              <a:rPr lang="en-ID" sz="2400" dirty="0" err="1"/>
              <a:t>dilakukan</a:t>
            </a:r>
            <a:r>
              <a:rPr lang="en-ID" sz="2400" dirty="0"/>
              <a:t> </a:t>
            </a:r>
            <a:r>
              <a:rPr lang="en-ID" sz="2400" dirty="0" err="1"/>
              <a:t>secara</a:t>
            </a:r>
            <a:r>
              <a:rPr lang="en-ID" sz="2400" dirty="0"/>
              <a:t> </a:t>
            </a:r>
            <a:r>
              <a:rPr lang="en-ID" sz="2400" dirty="0" err="1"/>
              <a:t>terang-terangan</a:t>
            </a:r>
            <a:r>
              <a:rPr lang="en-ID" sz="2400" dirty="0"/>
              <a:t> </a:t>
            </a:r>
            <a:r>
              <a:rPr lang="en-ID" sz="2400" dirty="0" err="1"/>
              <a:t>kecuali</a:t>
            </a:r>
            <a:r>
              <a:rPr lang="en-ID" sz="2400" dirty="0"/>
              <a:t> </a:t>
            </a:r>
            <a:r>
              <a:rPr lang="en-ID" sz="2400" dirty="0" err="1"/>
              <a:t>akan</a:t>
            </a:r>
            <a:r>
              <a:rPr lang="en-ID" sz="2400" dirty="0"/>
              <a:t> </a:t>
            </a:r>
            <a:r>
              <a:rPr lang="en-ID" sz="2400" dirty="0" err="1"/>
              <a:t>tersebar</a:t>
            </a:r>
            <a:r>
              <a:rPr lang="en-ID" sz="2400" dirty="0"/>
              <a:t> di </a:t>
            </a:r>
            <a:r>
              <a:rPr lang="en-ID" sz="2400" dirty="0" err="1"/>
              <a:t>tengah-tengah</a:t>
            </a:r>
            <a:r>
              <a:rPr lang="en-ID" sz="2400" dirty="0"/>
              <a:t> </a:t>
            </a:r>
            <a:r>
              <a:rPr lang="en-ID" sz="2400" dirty="0" err="1"/>
              <a:t>mereka</a:t>
            </a:r>
            <a:r>
              <a:rPr lang="en-ID" sz="2400" dirty="0"/>
              <a:t> </a:t>
            </a:r>
            <a:r>
              <a:rPr lang="en-ID" sz="2400" dirty="0" err="1"/>
              <a:t>tha’un</a:t>
            </a:r>
            <a:r>
              <a:rPr lang="en-ID" sz="2400" dirty="0"/>
              <a:t> (</a:t>
            </a:r>
            <a:r>
              <a:rPr lang="en-ID" sz="2400" dirty="0" err="1"/>
              <a:t>wabah</a:t>
            </a:r>
            <a:r>
              <a:rPr lang="en-ID" sz="2400" dirty="0"/>
              <a:t>) dan </a:t>
            </a:r>
            <a:r>
              <a:rPr lang="en-ID" sz="2400" dirty="0" err="1"/>
              <a:t>penyakit-penyakit</a:t>
            </a:r>
            <a:r>
              <a:rPr lang="en-ID" sz="2400" dirty="0"/>
              <a:t> yang </a:t>
            </a:r>
            <a:r>
              <a:rPr lang="en-ID" sz="2400" dirty="0" err="1"/>
              <a:t>tidak</a:t>
            </a:r>
            <a:r>
              <a:rPr lang="en-ID" sz="2400" dirty="0"/>
              <a:t> </a:t>
            </a:r>
            <a:r>
              <a:rPr lang="en-ID" sz="2400" dirty="0" err="1"/>
              <a:t>pernah</a:t>
            </a:r>
            <a:r>
              <a:rPr lang="en-ID" sz="2400" dirty="0"/>
              <a:t> </a:t>
            </a:r>
            <a:r>
              <a:rPr lang="en-ID" sz="2400" dirty="0" err="1"/>
              <a:t>menjangkiti</a:t>
            </a:r>
            <a:r>
              <a:rPr lang="en-ID" sz="2400" dirty="0"/>
              <a:t> </a:t>
            </a:r>
            <a:r>
              <a:rPr lang="en-ID" sz="2400" dirty="0" err="1"/>
              <a:t>generasi</a:t>
            </a:r>
            <a:r>
              <a:rPr lang="en-ID" sz="2400" dirty="0"/>
              <a:t> </a:t>
            </a:r>
            <a:r>
              <a:rPr lang="en-ID" sz="2400" dirty="0" err="1"/>
              <a:t>sebelumnya</a:t>
            </a:r>
            <a:r>
              <a:rPr lang="en-ID" sz="2400" dirty="0"/>
              <a:t>.” [HR. </a:t>
            </a:r>
            <a:r>
              <a:rPr lang="en-ID" sz="2400" dirty="0" err="1"/>
              <a:t>Ibnu</a:t>
            </a:r>
            <a:r>
              <a:rPr lang="en-ID" sz="2400" dirty="0"/>
              <a:t> </a:t>
            </a:r>
            <a:r>
              <a:rPr lang="en-ID" sz="2400" dirty="0" err="1"/>
              <a:t>Majah</a:t>
            </a:r>
            <a:r>
              <a:rPr lang="en-ID" sz="2400" dirty="0"/>
              <a:t>, </a:t>
            </a:r>
            <a:r>
              <a:rPr lang="en-ID" sz="2400" dirty="0" err="1"/>
              <a:t>lihat</a:t>
            </a:r>
            <a:r>
              <a:rPr lang="en-ID" sz="2400" dirty="0"/>
              <a:t> ash-</a:t>
            </a:r>
            <a:r>
              <a:rPr lang="en-ID" sz="2400" dirty="0" err="1"/>
              <a:t>Shahihah</a:t>
            </a:r>
            <a:r>
              <a:rPr lang="en-ID" sz="2400" dirty="0"/>
              <a:t> no. 106]</a:t>
            </a:r>
          </a:p>
        </p:txBody>
      </p:sp>
      <p:sp>
        <p:nvSpPr>
          <p:cNvPr id="4" name="Slide Number Placeholder 3">
            <a:extLst>
              <a:ext uri="{FF2B5EF4-FFF2-40B4-BE49-F238E27FC236}">
                <a16:creationId xmlns:a16="http://schemas.microsoft.com/office/drawing/2014/main" id="{FA074507-7897-0143-BBCB-DA22DD3EC83E}"/>
              </a:ext>
            </a:extLst>
          </p:cNvPr>
          <p:cNvSpPr>
            <a:spLocks noGrp="1"/>
          </p:cNvSpPr>
          <p:nvPr>
            <p:ph type="sldNum" sz="quarter" idx="12"/>
          </p:nvPr>
        </p:nvSpPr>
        <p:spPr/>
        <p:txBody>
          <a:bodyPr/>
          <a:lstStyle/>
          <a:p>
            <a:fld id="{B2DC25EE-239B-4C5F-AAD1-255A7D5F1EE2}" type="slidenum">
              <a:rPr lang="en-US" smtClean="0"/>
              <a:t>43</a:t>
            </a:fld>
            <a:endParaRPr lang="en-US"/>
          </a:p>
        </p:txBody>
      </p:sp>
    </p:spTree>
    <p:extLst>
      <p:ext uri="{BB962C8B-B14F-4D97-AF65-F5344CB8AC3E}">
        <p14:creationId xmlns:p14="http://schemas.microsoft.com/office/powerpoint/2010/main" val="1388189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4572A-61DB-8E46-AB59-344D5E8706F4}"/>
              </a:ext>
            </a:extLst>
          </p:cNvPr>
          <p:cNvSpPr>
            <a:spLocks noGrp="1"/>
          </p:cNvSpPr>
          <p:nvPr>
            <p:ph type="title"/>
          </p:nvPr>
        </p:nvSpPr>
        <p:spPr/>
        <p:txBody>
          <a:bodyPr/>
          <a:lstStyle/>
          <a:p>
            <a:r>
              <a:rPr lang="en-US" dirty="0" err="1"/>
              <a:t>Dosa</a:t>
            </a:r>
            <a:r>
              <a:rPr lang="en-US" dirty="0"/>
              <a:t> </a:t>
            </a:r>
            <a:r>
              <a:rPr lang="en-US" dirty="0" err="1"/>
              <a:t>menutupi</a:t>
            </a:r>
            <a:r>
              <a:rPr lang="en-US" dirty="0"/>
              <a:t> </a:t>
            </a:r>
            <a:r>
              <a:rPr lang="en-US" dirty="0" err="1"/>
              <a:t>hati</a:t>
            </a:r>
            <a:endParaRPr lang="en-US" dirty="0"/>
          </a:p>
        </p:txBody>
      </p:sp>
      <p:sp>
        <p:nvSpPr>
          <p:cNvPr id="3" name="Content Placeholder 2">
            <a:extLst>
              <a:ext uri="{FF2B5EF4-FFF2-40B4-BE49-F238E27FC236}">
                <a16:creationId xmlns:a16="http://schemas.microsoft.com/office/drawing/2014/main" id="{DD529925-9A19-C840-B500-F4AE924D7D55}"/>
              </a:ext>
            </a:extLst>
          </p:cNvPr>
          <p:cNvSpPr>
            <a:spLocks noGrp="1"/>
          </p:cNvSpPr>
          <p:nvPr>
            <p:ph idx="1"/>
          </p:nvPr>
        </p:nvSpPr>
        <p:spPr/>
        <p:txBody>
          <a:bodyPr/>
          <a:lstStyle/>
          <a:p>
            <a:r>
              <a:rPr lang="en-ID" dirty="0"/>
              <a:t>“</a:t>
            </a:r>
            <a:r>
              <a:rPr lang="en-ID" dirty="0" err="1"/>
              <a:t>Sekali</a:t>
            </a:r>
            <a:r>
              <a:rPr lang="en-ID" dirty="0"/>
              <a:t>-kali </a:t>
            </a:r>
            <a:r>
              <a:rPr lang="en-ID" dirty="0" err="1"/>
              <a:t>tidak</a:t>
            </a:r>
            <a:r>
              <a:rPr lang="en-ID" dirty="0"/>
              <a:t> (</a:t>
            </a:r>
            <a:r>
              <a:rPr lang="en-ID" dirty="0" err="1"/>
              <a:t>demikian</a:t>
            </a:r>
            <a:r>
              <a:rPr lang="en-ID" dirty="0"/>
              <a:t>), </a:t>
            </a:r>
            <a:r>
              <a:rPr lang="en-ID" dirty="0" err="1"/>
              <a:t>sesungguhnya</a:t>
            </a:r>
            <a:r>
              <a:rPr lang="en-ID" dirty="0"/>
              <a:t> </a:t>
            </a:r>
            <a:r>
              <a:rPr lang="en-ID" dirty="0" err="1"/>
              <a:t>apa</a:t>
            </a:r>
            <a:r>
              <a:rPr lang="en-ID" dirty="0"/>
              <a:t> yang </a:t>
            </a:r>
            <a:r>
              <a:rPr lang="en-ID" dirty="0" err="1"/>
              <a:t>mereka</a:t>
            </a:r>
            <a:r>
              <a:rPr lang="en-ID" dirty="0"/>
              <a:t> </a:t>
            </a:r>
            <a:r>
              <a:rPr lang="en-ID" dirty="0" err="1"/>
              <a:t>selalu</a:t>
            </a:r>
            <a:r>
              <a:rPr lang="en-ID" dirty="0"/>
              <a:t> </a:t>
            </a:r>
            <a:r>
              <a:rPr lang="en-ID" dirty="0" err="1"/>
              <a:t>usahakan</a:t>
            </a:r>
            <a:r>
              <a:rPr lang="en-ID" dirty="0"/>
              <a:t> </a:t>
            </a:r>
            <a:r>
              <a:rPr lang="en-ID" dirty="0" err="1"/>
              <a:t>itu</a:t>
            </a:r>
            <a:r>
              <a:rPr lang="en-ID" dirty="0"/>
              <a:t> </a:t>
            </a:r>
            <a:r>
              <a:rPr lang="en-ID" dirty="0" err="1"/>
              <a:t>menutup</a:t>
            </a:r>
            <a:r>
              <a:rPr lang="en-ID" dirty="0"/>
              <a:t> </a:t>
            </a:r>
            <a:r>
              <a:rPr lang="en-ID" dirty="0" err="1"/>
              <a:t>hati</a:t>
            </a:r>
            <a:r>
              <a:rPr lang="en-ID" dirty="0"/>
              <a:t> </a:t>
            </a:r>
            <a:r>
              <a:rPr lang="en-ID" dirty="0" err="1"/>
              <a:t>mereka</a:t>
            </a:r>
            <a:r>
              <a:rPr lang="en-ID" dirty="0"/>
              <a:t>.” (Al-</a:t>
            </a:r>
            <a:r>
              <a:rPr lang="en-ID" dirty="0" err="1"/>
              <a:t>Muthaffifin</a:t>
            </a:r>
            <a:r>
              <a:rPr lang="en-ID" dirty="0"/>
              <a:t>: 14)</a:t>
            </a:r>
            <a:endParaRPr lang="en-US" dirty="0"/>
          </a:p>
        </p:txBody>
      </p:sp>
      <p:sp>
        <p:nvSpPr>
          <p:cNvPr id="4" name="Slide Number Placeholder 3">
            <a:extLst>
              <a:ext uri="{FF2B5EF4-FFF2-40B4-BE49-F238E27FC236}">
                <a16:creationId xmlns:a16="http://schemas.microsoft.com/office/drawing/2014/main" id="{47CEB086-90C4-0349-AA8B-052A7579407C}"/>
              </a:ext>
            </a:extLst>
          </p:cNvPr>
          <p:cNvSpPr>
            <a:spLocks noGrp="1"/>
          </p:cNvSpPr>
          <p:nvPr>
            <p:ph type="sldNum" sz="quarter" idx="12"/>
          </p:nvPr>
        </p:nvSpPr>
        <p:spPr/>
        <p:txBody>
          <a:bodyPr/>
          <a:lstStyle/>
          <a:p>
            <a:fld id="{B2DC25EE-239B-4C5F-AAD1-255A7D5F1EE2}" type="slidenum">
              <a:rPr lang="en-US" smtClean="0"/>
              <a:t>44</a:t>
            </a:fld>
            <a:endParaRPr lang="en-US"/>
          </a:p>
        </p:txBody>
      </p:sp>
    </p:spTree>
    <p:extLst>
      <p:ext uri="{BB962C8B-B14F-4D97-AF65-F5344CB8AC3E}">
        <p14:creationId xmlns:p14="http://schemas.microsoft.com/office/powerpoint/2010/main" val="3553016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0B9607A7-C194-45C1-9EA4-D513E02DC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6">
            <a:extLst>
              <a:ext uri="{FF2B5EF4-FFF2-40B4-BE49-F238E27FC236}">
                <a16:creationId xmlns:a16="http://schemas.microsoft.com/office/drawing/2014/main" id="{CBFF659F-D040-4A67-B951-3D6D61BB1F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000000"/>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0C17B72-06FD-3543-BF7C-3AB46DA813BB}"/>
              </a:ext>
            </a:extLst>
          </p:cNvPr>
          <p:cNvSpPr>
            <a:spLocks noGrp="1"/>
          </p:cNvSpPr>
          <p:nvPr>
            <p:ph type="title"/>
          </p:nvPr>
        </p:nvSpPr>
        <p:spPr>
          <a:xfrm>
            <a:off x="810000" y="447188"/>
            <a:ext cx="10571998" cy="970450"/>
          </a:xfrm>
          <a:effectLst/>
        </p:spPr>
        <p:txBody>
          <a:bodyPr>
            <a:normAutofit/>
          </a:bodyPr>
          <a:lstStyle/>
          <a:p>
            <a:r>
              <a:rPr lang="en-US"/>
              <a:t>Dosa menghalangi rezeki</a:t>
            </a:r>
            <a:endParaRPr lang="en-US" dirty="0"/>
          </a:p>
        </p:txBody>
      </p:sp>
      <p:sp>
        <p:nvSpPr>
          <p:cNvPr id="3" name="Content Placeholder 2">
            <a:extLst>
              <a:ext uri="{FF2B5EF4-FFF2-40B4-BE49-F238E27FC236}">
                <a16:creationId xmlns:a16="http://schemas.microsoft.com/office/drawing/2014/main" id="{E10F8DB7-C013-3C4F-BE63-41E2CFCD7DAB}"/>
              </a:ext>
            </a:extLst>
          </p:cNvPr>
          <p:cNvSpPr>
            <a:spLocks noGrp="1"/>
          </p:cNvSpPr>
          <p:nvPr>
            <p:ph idx="1"/>
          </p:nvPr>
        </p:nvSpPr>
        <p:spPr>
          <a:xfrm>
            <a:off x="863882" y="2185988"/>
            <a:ext cx="7954627" cy="3636511"/>
          </a:xfrm>
          <a:effectLst/>
        </p:spPr>
        <p:txBody>
          <a:bodyPr>
            <a:normAutofit/>
          </a:bodyPr>
          <a:lstStyle/>
          <a:p>
            <a:pPr marL="0" indent="0" algn="ctr">
              <a:buNone/>
            </a:pPr>
            <a:r>
              <a:rPr lang="ar-SA" sz="2400" dirty="0" err="1"/>
              <a:t>ﻋَﻦْ</a:t>
            </a:r>
            <a:r>
              <a:rPr lang="ar-SA" sz="2400" dirty="0"/>
              <a:t> </a:t>
            </a:r>
            <a:r>
              <a:rPr lang="ar-SA" sz="2400" dirty="0" err="1"/>
              <a:t>ﺛَﻮْﺑَﺎﻥَ</a:t>
            </a:r>
            <a:r>
              <a:rPr lang="ar-SA" sz="2400" dirty="0"/>
              <a:t>، </a:t>
            </a:r>
            <a:r>
              <a:rPr lang="ar-SA" sz="2400" dirty="0" err="1"/>
              <a:t>ﻗَﺎﻝَ</a:t>
            </a:r>
            <a:r>
              <a:rPr lang="ar-SA" sz="2400" dirty="0"/>
              <a:t>: </a:t>
            </a:r>
            <a:r>
              <a:rPr lang="ar-SA" sz="2400" dirty="0" err="1"/>
              <a:t>ﻗَﺎﻝَ</a:t>
            </a:r>
            <a:r>
              <a:rPr lang="ar-SA" sz="2400" dirty="0"/>
              <a:t> </a:t>
            </a:r>
            <a:r>
              <a:rPr lang="ar-SA" sz="2400" dirty="0" err="1"/>
              <a:t>ﺭَﺳُﻮﻝُ</a:t>
            </a:r>
            <a:r>
              <a:rPr lang="ar-SA" sz="2400" dirty="0"/>
              <a:t> </a:t>
            </a:r>
            <a:r>
              <a:rPr lang="ar-SA" sz="2400" dirty="0" err="1"/>
              <a:t>اﻟﻠَّﻪِ</a:t>
            </a:r>
            <a:r>
              <a:rPr lang="ar-SA" sz="2400" dirty="0"/>
              <a:t> </a:t>
            </a:r>
            <a:r>
              <a:rPr lang="ar-SA" sz="2400" dirty="0" err="1"/>
              <a:t>ﺻَﻠَّﻰ</a:t>
            </a:r>
            <a:r>
              <a:rPr lang="ar-SA" sz="2400" dirty="0"/>
              <a:t> </a:t>
            </a:r>
            <a:r>
              <a:rPr lang="ar-SA" sz="2400" dirty="0" err="1"/>
              <a:t>اﻟﻠﻪُ</a:t>
            </a:r>
            <a:r>
              <a:rPr lang="ar-SA" sz="2400" dirty="0"/>
              <a:t> </a:t>
            </a:r>
            <a:r>
              <a:rPr lang="ar-SA" sz="2400" dirty="0" err="1"/>
              <a:t>ﻋَﻠَﻴْﻪِ</a:t>
            </a:r>
            <a:r>
              <a:rPr lang="ar-SA" sz="2400" dirty="0"/>
              <a:t> </a:t>
            </a:r>
            <a:r>
              <a:rPr lang="ar-SA" sz="2400" dirty="0" err="1"/>
              <a:t>ﻭَﺳَﻠَّﻢَ</a:t>
            </a:r>
            <a:r>
              <a:rPr lang="ar-SA" sz="2400" dirty="0"/>
              <a:t>: « … </a:t>
            </a:r>
            <a:r>
              <a:rPr lang="ar-SA" sz="2400" dirty="0" err="1"/>
              <a:t>ﻭَﺇِﻥَّ</a:t>
            </a:r>
            <a:r>
              <a:rPr lang="ar-SA" sz="2400" dirty="0"/>
              <a:t> </a:t>
            </a:r>
            <a:r>
              <a:rPr lang="ar-SA" sz="2400" dirty="0" err="1"/>
              <a:t>اﻟﺮَّﺟُﻞَ</a:t>
            </a:r>
            <a:r>
              <a:rPr lang="ar-SA" sz="2400" dirty="0"/>
              <a:t> </a:t>
            </a:r>
            <a:r>
              <a:rPr lang="ar-SA" sz="2400" dirty="0" err="1"/>
              <a:t>ﻟَﻴُﺤْﺮَﻡُ</a:t>
            </a:r>
            <a:r>
              <a:rPr lang="ar-SA" sz="2400" dirty="0"/>
              <a:t> </a:t>
            </a:r>
            <a:r>
              <a:rPr lang="ar-SA" sz="2400" dirty="0" err="1"/>
              <a:t>اﻟﺮِّﺯْﻕَ</a:t>
            </a:r>
            <a:r>
              <a:rPr lang="ar-SA" sz="2400" dirty="0"/>
              <a:t> </a:t>
            </a:r>
            <a:r>
              <a:rPr lang="ar-SA" sz="2400" dirty="0" err="1"/>
              <a:t>ﺑِﺎﻟﺬَّﻧْﺐِ</a:t>
            </a:r>
            <a:r>
              <a:rPr lang="ar-SA" sz="2400" dirty="0"/>
              <a:t> </a:t>
            </a:r>
            <a:r>
              <a:rPr lang="ar-SA" sz="2400" dirty="0" err="1"/>
              <a:t>ﻳﺼﻴﺒﻪ</a:t>
            </a:r>
            <a:r>
              <a:rPr lang="ar-SA" sz="2400" dirty="0"/>
              <a:t>»</a:t>
            </a:r>
          </a:p>
          <a:p>
            <a:pPr marL="0" indent="0" algn="ctr">
              <a:buNone/>
            </a:pPr>
            <a:r>
              <a:rPr lang="en-ID" sz="2400" dirty="0"/>
              <a:t>Dari </a:t>
            </a:r>
            <a:r>
              <a:rPr lang="en-ID" sz="2400" dirty="0" err="1"/>
              <a:t>Tsauban</a:t>
            </a:r>
            <a:r>
              <a:rPr lang="en-ID" sz="2400" dirty="0"/>
              <a:t> </a:t>
            </a:r>
            <a:r>
              <a:rPr lang="en-ID" sz="2400" dirty="0" err="1"/>
              <a:t>bahwa</a:t>
            </a:r>
            <a:r>
              <a:rPr lang="en-ID" sz="2400" dirty="0"/>
              <a:t> </a:t>
            </a:r>
            <a:r>
              <a:rPr lang="en-ID" sz="2400" dirty="0" err="1"/>
              <a:t>Rasulullah</a:t>
            </a:r>
            <a:r>
              <a:rPr lang="en-ID" sz="2400" dirty="0"/>
              <a:t> </a:t>
            </a:r>
            <a:r>
              <a:rPr lang="en-ID" sz="2400" dirty="0" err="1"/>
              <a:t>shalallahu</a:t>
            </a:r>
            <a:r>
              <a:rPr lang="en-ID" sz="2400" dirty="0"/>
              <a:t> </a:t>
            </a:r>
            <a:r>
              <a:rPr lang="en-ID" sz="2400" dirty="0" err="1"/>
              <a:t>alaihi</a:t>
            </a:r>
            <a:r>
              <a:rPr lang="en-ID" sz="2400" dirty="0"/>
              <a:t> </a:t>
            </a:r>
            <a:r>
              <a:rPr lang="en-ID" sz="2400" dirty="0" err="1"/>
              <a:t>wasallam</a:t>
            </a:r>
            <a:r>
              <a:rPr lang="en-ID" sz="2400" dirty="0"/>
              <a:t> </a:t>
            </a:r>
            <a:r>
              <a:rPr lang="en-ID" sz="2400" dirty="0" err="1"/>
              <a:t>bersabda</a:t>
            </a:r>
            <a:r>
              <a:rPr lang="en-ID" sz="2400" dirty="0"/>
              <a:t>: (</a:t>
            </a:r>
            <a:r>
              <a:rPr lang="en-ID" sz="2400" dirty="0" err="1"/>
              <a:t>Sesungguhnya</a:t>
            </a:r>
            <a:r>
              <a:rPr lang="en-ID" sz="2400" dirty="0"/>
              <a:t> </a:t>
            </a:r>
            <a:r>
              <a:rPr lang="en-ID" sz="2400" dirty="0" err="1"/>
              <a:t>seseorang</a:t>
            </a:r>
            <a:r>
              <a:rPr lang="en-ID" sz="2400" dirty="0"/>
              <a:t> </a:t>
            </a:r>
            <a:r>
              <a:rPr lang="en-ID" sz="2400" dirty="0" err="1"/>
              <a:t>akan</a:t>
            </a:r>
            <a:r>
              <a:rPr lang="en-ID" sz="2400" dirty="0"/>
              <a:t> </a:t>
            </a:r>
            <a:r>
              <a:rPr lang="en-ID" sz="2400" dirty="0" err="1"/>
              <a:t>terhalang</a:t>
            </a:r>
            <a:r>
              <a:rPr lang="en-ID" sz="2400" dirty="0"/>
              <a:t> </a:t>
            </a:r>
            <a:r>
              <a:rPr lang="en-ID" sz="2400" dirty="0" err="1"/>
              <a:t>dari</a:t>
            </a:r>
            <a:r>
              <a:rPr lang="en-ID" sz="2400" dirty="0"/>
              <a:t> </a:t>
            </a:r>
            <a:r>
              <a:rPr lang="en-ID" sz="2400" dirty="0" err="1"/>
              <a:t>rezekinya</a:t>
            </a:r>
            <a:r>
              <a:rPr lang="en-ID" sz="2400" dirty="0"/>
              <a:t> </a:t>
            </a:r>
            <a:r>
              <a:rPr lang="en-ID" sz="2400" dirty="0" err="1"/>
              <a:t>karena</a:t>
            </a:r>
            <a:r>
              <a:rPr lang="en-ID" sz="2400" dirty="0"/>
              <a:t> </a:t>
            </a:r>
            <a:r>
              <a:rPr lang="en-ID" sz="2400" dirty="0" err="1"/>
              <a:t>dosa</a:t>
            </a:r>
            <a:r>
              <a:rPr lang="en-ID" sz="2400" dirty="0"/>
              <a:t> yang </a:t>
            </a:r>
            <a:r>
              <a:rPr lang="en-ID" sz="2400" dirty="0" err="1"/>
              <a:t>ia</a:t>
            </a:r>
            <a:r>
              <a:rPr lang="en-ID" sz="2400" dirty="0"/>
              <a:t> </a:t>
            </a:r>
            <a:r>
              <a:rPr lang="en-ID" sz="2400" dirty="0" err="1"/>
              <a:t>lakukan</a:t>
            </a:r>
            <a:r>
              <a:rPr lang="en-ID" sz="2400" dirty="0"/>
              <a:t>” (HR </a:t>
            </a:r>
            <a:r>
              <a:rPr lang="en-ID" sz="2400" dirty="0" err="1"/>
              <a:t>Ibnu</a:t>
            </a:r>
            <a:r>
              <a:rPr lang="en-ID" sz="2400" dirty="0"/>
              <a:t> </a:t>
            </a:r>
            <a:r>
              <a:rPr lang="en-ID" sz="2400" dirty="0" err="1"/>
              <a:t>Majah</a:t>
            </a:r>
            <a:r>
              <a:rPr lang="en-ID" sz="2400" dirty="0"/>
              <a:t>)</a:t>
            </a:r>
          </a:p>
        </p:txBody>
      </p:sp>
      <p:sp>
        <p:nvSpPr>
          <p:cNvPr id="4" name="Slide Number Placeholder 3">
            <a:extLst>
              <a:ext uri="{FF2B5EF4-FFF2-40B4-BE49-F238E27FC236}">
                <a16:creationId xmlns:a16="http://schemas.microsoft.com/office/drawing/2014/main" id="{A4D82314-70D8-104B-AC2D-C201E6151212}"/>
              </a:ext>
            </a:extLst>
          </p:cNvPr>
          <p:cNvSpPr>
            <a:spLocks noGrp="1"/>
          </p:cNvSpPr>
          <p:nvPr>
            <p:ph type="sldNum" sz="quarter" idx="12"/>
          </p:nvPr>
        </p:nvSpPr>
        <p:spPr>
          <a:xfrm>
            <a:off x="10678331" y="5915888"/>
            <a:ext cx="1062155" cy="490599"/>
          </a:xfrm>
        </p:spPr>
        <p:txBody>
          <a:bodyPr>
            <a:normAutofit/>
          </a:bodyPr>
          <a:lstStyle/>
          <a:p>
            <a:pPr>
              <a:spcAft>
                <a:spcPts val="600"/>
              </a:spcAft>
            </a:pPr>
            <a:fld id="{B2DC25EE-239B-4C5F-AAD1-255A7D5F1EE2}" type="slidenum">
              <a:rPr lang="en-US">
                <a:solidFill>
                  <a:schemeClr val="tx1"/>
                </a:solidFill>
              </a:rPr>
              <a:pPr>
                <a:spcAft>
                  <a:spcPts val="600"/>
                </a:spcAft>
              </a:pPr>
              <a:t>45</a:t>
            </a:fld>
            <a:endParaRPr lang="en-US">
              <a:solidFill>
                <a:schemeClr val="tx1"/>
              </a:solidFill>
            </a:endParaRPr>
          </a:p>
        </p:txBody>
      </p:sp>
    </p:spTree>
    <p:extLst>
      <p:ext uri="{BB962C8B-B14F-4D97-AF65-F5344CB8AC3E}">
        <p14:creationId xmlns:p14="http://schemas.microsoft.com/office/powerpoint/2010/main" val="2903409192"/>
      </p:ext>
    </p:extLst>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C4E86D9-FC25-4C5B-B73F-77B0D9D11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662237" y="-2662237"/>
            <a:ext cx="6867526" cy="12192000"/>
          </a:xfrm>
          <a:custGeom>
            <a:avLst/>
            <a:gdLst>
              <a:gd name="connsiteX0" fmla="*/ 0 w 6867526"/>
              <a:gd name="connsiteY0" fmla="*/ 11723012 h 12192000"/>
              <a:gd name="connsiteX1" fmla="*/ 0 w 6867526"/>
              <a:gd name="connsiteY1" fmla="*/ 4448765 h 12192000"/>
              <a:gd name="connsiteX2" fmla="*/ 0 w 6867526"/>
              <a:gd name="connsiteY2" fmla="*/ 0 h 12192000"/>
              <a:gd name="connsiteX3" fmla="*/ 6867524 w 6867526"/>
              <a:gd name="connsiteY3" fmla="*/ 0 h 12192000"/>
              <a:gd name="connsiteX4" fmla="*/ 6867524 w 6867526"/>
              <a:gd name="connsiteY4" fmla="*/ 4089952 h 12192000"/>
              <a:gd name="connsiteX5" fmla="*/ 6867524 w 6867526"/>
              <a:gd name="connsiteY5" fmla="*/ 10933355 h 12192000"/>
              <a:gd name="connsiteX6" fmla="*/ 6867526 w 6867526"/>
              <a:gd name="connsiteY6" fmla="*/ 10933355 h 12192000"/>
              <a:gd name="connsiteX7" fmla="*/ 6867526 w 6867526"/>
              <a:gd name="connsiteY7" fmla="*/ 12192000 h 12192000"/>
              <a:gd name="connsiteX8" fmla="*/ 9525 w 6867526"/>
              <a:gd name="connsiteY8" fmla="*/ 12192000 h 12192000"/>
              <a:gd name="connsiteX9" fmla="*/ 9525 w 6867526"/>
              <a:gd name="connsiteY9" fmla="*/ 11726716 h 12192000"/>
              <a:gd name="connsiteX10" fmla="*/ 4761 w 6867526"/>
              <a:gd name="connsiteY10" fmla="*/ 11726716 h 12192000"/>
              <a:gd name="connsiteX11" fmla="*/ 4761 w 6867526"/>
              <a:gd name="connsiteY11" fmla="*/ 11723012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67526" h="12192000">
                <a:moveTo>
                  <a:pt x="0" y="11723012"/>
                </a:moveTo>
                <a:lnTo>
                  <a:pt x="0" y="4448765"/>
                </a:lnTo>
                <a:lnTo>
                  <a:pt x="0" y="0"/>
                </a:lnTo>
                <a:lnTo>
                  <a:pt x="6867524" y="0"/>
                </a:lnTo>
                <a:lnTo>
                  <a:pt x="6867524" y="4089952"/>
                </a:lnTo>
                <a:lnTo>
                  <a:pt x="6867524" y="10933355"/>
                </a:lnTo>
                <a:lnTo>
                  <a:pt x="6867526" y="10933355"/>
                </a:lnTo>
                <a:lnTo>
                  <a:pt x="6867526" y="12192000"/>
                </a:lnTo>
                <a:lnTo>
                  <a:pt x="9525" y="12192000"/>
                </a:lnTo>
                <a:lnTo>
                  <a:pt x="9525" y="11726716"/>
                </a:lnTo>
                <a:lnTo>
                  <a:pt x="4761" y="11726716"/>
                </a:lnTo>
                <a:lnTo>
                  <a:pt x="4761" y="11723012"/>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BFD20FE-85A2-4045-B8FC-4112FDE87EA3}"/>
              </a:ext>
            </a:extLst>
          </p:cNvPr>
          <p:cNvSpPr>
            <a:spLocks noGrp="1"/>
          </p:cNvSpPr>
          <p:nvPr>
            <p:ph type="title"/>
          </p:nvPr>
        </p:nvSpPr>
        <p:spPr>
          <a:xfrm>
            <a:off x="5148955" y="870740"/>
            <a:ext cx="6399577" cy="5116520"/>
          </a:xfrm>
        </p:spPr>
        <p:txBody>
          <a:bodyPr anchor="ctr">
            <a:normAutofit/>
          </a:bodyPr>
          <a:lstStyle/>
          <a:p>
            <a:r>
              <a:rPr lang="en-US" sz="6000"/>
              <a:t>Dosa Kembali pada pelakunya</a:t>
            </a:r>
          </a:p>
        </p:txBody>
      </p:sp>
      <p:sp useBgFill="1">
        <p:nvSpPr>
          <p:cNvPr id="10" name="Freeform: Shape 9">
            <a:extLst>
              <a:ext uri="{FF2B5EF4-FFF2-40B4-BE49-F238E27FC236}">
                <a16:creationId xmlns:a16="http://schemas.microsoft.com/office/drawing/2014/main" id="{44AF92AB-F4DD-4C5A-BC11-E1D33AFC0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1034751" y="1034752"/>
            <a:ext cx="6858000" cy="4788497"/>
          </a:xfrm>
          <a:custGeom>
            <a:avLst/>
            <a:gdLst>
              <a:gd name="connsiteX0" fmla="*/ 6858000 w 6858000"/>
              <a:gd name="connsiteY0" fmla="*/ 468988 h 4788497"/>
              <a:gd name="connsiteX1" fmla="*/ 6858000 w 6858000"/>
              <a:gd name="connsiteY1" fmla="*/ 4490047 h 4788497"/>
              <a:gd name="connsiteX2" fmla="*/ 3859631 w 6858000"/>
              <a:gd name="connsiteY2" fmla="*/ 4490047 h 4788497"/>
              <a:gd name="connsiteX3" fmla="*/ 3478631 w 6858000"/>
              <a:gd name="connsiteY3" fmla="*/ 4775798 h 4788497"/>
              <a:gd name="connsiteX4" fmla="*/ 3470164 w 6858000"/>
              <a:gd name="connsiteY4" fmla="*/ 4778972 h 4788497"/>
              <a:gd name="connsiteX5" fmla="*/ 3457464 w 6858000"/>
              <a:gd name="connsiteY5" fmla="*/ 4783735 h 4788497"/>
              <a:gd name="connsiteX6" fmla="*/ 3446881 w 6858000"/>
              <a:gd name="connsiteY6" fmla="*/ 4788497 h 4788497"/>
              <a:gd name="connsiteX7" fmla="*/ 3434181 w 6858000"/>
              <a:gd name="connsiteY7" fmla="*/ 4788497 h 4788497"/>
              <a:gd name="connsiteX8" fmla="*/ 3423598 w 6858000"/>
              <a:gd name="connsiteY8" fmla="*/ 4788497 h 4788497"/>
              <a:gd name="connsiteX9" fmla="*/ 3410897 w 6858000"/>
              <a:gd name="connsiteY9" fmla="*/ 4783735 h 4788497"/>
              <a:gd name="connsiteX10" fmla="*/ 3398198 w 6858000"/>
              <a:gd name="connsiteY10" fmla="*/ 4778972 h 4788497"/>
              <a:gd name="connsiteX11" fmla="*/ 3389731 w 6858000"/>
              <a:gd name="connsiteY11" fmla="*/ 4775798 h 4788497"/>
              <a:gd name="connsiteX12" fmla="*/ 3008731 w 6858000"/>
              <a:gd name="connsiteY12" fmla="*/ 4490047 h 4788497"/>
              <a:gd name="connsiteX13" fmla="*/ 1012714 w 6858000"/>
              <a:gd name="connsiteY13" fmla="*/ 4490047 h 4788497"/>
              <a:gd name="connsiteX14" fmla="*/ 1012714 w 6858000"/>
              <a:gd name="connsiteY14" fmla="*/ 4489653 h 4788497"/>
              <a:gd name="connsiteX15" fmla="*/ 4761 w 6858000"/>
              <a:gd name="connsiteY15" fmla="*/ 4489653 h 4788497"/>
              <a:gd name="connsiteX16" fmla="*/ 4761 w 6858000"/>
              <a:gd name="connsiteY16" fmla="*/ 4487273 h 4788497"/>
              <a:gd name="connsiteX17" fmla="*/ 0 w 6858000"/>
              <a:gd name="connsiteY17" fmla="*/ 4487273 h 4788497"/>
              <a:gd name="connsiteX18" fmla="*/ 0 w 6858000"/>
              <a:gd name="connsiteY18" fmla="*/ 0 h 4788497"/>
              <a:gd name="connsiteX19" fmla="*/ 6848476 w 6858000"/>
              <a:gd name="connsiteY19" fmla="*/ 0 h 4788497"/>
              <a:gd name="connsiteX20" fmla="*/ 6848476 w 6858000"/>
              <a:gd name="connsiteY20" fmla="*/ 465284 h 4788497"/>
              <a:gd name="connsiteX21" fmla="*/ 6853240 w 6858000"/>
              <a:gd name="connsiteY21" fmla="*/ 465284 h 4788497"/>
              <a:gd name="connsiteX22" fmla="*/ 6853240 w 6858000"/>
              <a:gd name="connsiteY22" fmla="*/ 468988 h 478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858000" h="4788497">
                <a:moveTo>
                  <a:pt x="6858000" y="468988"/>
                </a:moveTo>
                <a:lnTo>
                  <a:pt x="6858000" y="4490047"/>
                </a:lnTo>
                <a:lnTo>
                  <a:pt x="3859631" y="4490047"/>
                </a:lnTo>
                <a:lnTo>
                  <a:pt x="3478631" y="4775798"/>
                </a:lnTo>
                <a:lnTo>
                  <a:pt x="3470164" y="4778972"/>
                </a:lnTo>
                <a:lnTo>
                  <a:pt x="3457464" y="4783735"/>
                </a:lnTo>
                <a:lnTo>
                  <a:pt x="3446881" y="4788497"/>
                </a:lnTo>
                <a:lnTo>
                  <a:pt x="3434181" y="4788497"/>
                </a:lnTo>
                <a:lnTo>
                  <a:pt x="3423598" y="4788497"/>
                </a:lnTo>
                <a:lnTo>
                  <a:pt x="3410897" y="4783735"/>
                </a:lnTo>
                <a:lnTo>
                  <a:pt x="3398198" y="4778972"/>
                </a:lnTo>
                <a:lnTo>
                  <a:pt x="3389731" y="4775798"/>
                </a:lnTo>
                <a:lnTo>
                  <a:pt x="3008731" y="4490047"/>
                </a:lnTo>
                <a:lnTo>
                  <a:pt x="1012714" y="4490047"/>
                </a:lnTo>
                <a:lnTo>
                  <a:pt x="1012714" y="4489653"/>
                </a:lnTo>
                <a:lnTo>
                  <a:pt x="4761" y="4489653"/>
                </a:lnTo>
                <a:lnTo>
                  <a:pt x="4761" y="4487273"/>
                </a:lnTo>
                <a:lnTo>
                  <a:pt x="0" y="4487273"/>
                </a:lnTo>
                <a:lnTo>
                  <a:pt x="0" y="0"/>
                </a:lnTo>
                <a:lnTo>
                  <a:pt x="6848476" y="0"/>
                </a:lnTo>
                <a:lnTo>
                  <a:pt x="6848476" y="465284"/>
                </a:lnTo>
                <a:lnTo>
                  <a:pt x="6853240" y="465284"/>
                </a:lnTo>
                <a:lnTo>
                  <a:pt x="6853240" y="468988"/>
                </a:lnTo>
                <a:close/>
              </a:path>
            </a:pathLst>
          </a:custGeom>
          <a:ln>
            <a:noFill/>
          </a:ln>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9BCFE0A-5ED7-6F4A-AC57-1004A7505FBA}"/>
              </a:ext>
            </a:extLst>
          </p:cNvPr>
          <p:cNvSpPr>
            <a:spLocks noGrp="1"/>
          </p:cNvSpPr>
          <p:nvPr>
            <p:ph idx="1"/>
          </p:nvPr>
        </p:nvSpPr>
        <p:spPr>
          <a:xfrm>
            <a:off x="283779" y="870740"/>
            <a:ext cx="3831021" cy="5116520"/>
          </a:xfrm>
          <a:effectLst/>
        </p:spPr>
        <p:txBody>
          <a:bodyPr>
            <a:normAutofit/>
          </a:bodyPr>
          <a:lstStyle/>
          <a:p>
            <a:pPr marL="0" indent="0" algn="ctr" rtl="1">
              <a:buNone/>
            </a:pPr>
            <a:r>
              <a:rPr lang="ar-SA" sz="2400" dirty="0"/>
              <a:t>مَنْ عَمِلَ صَالِحًا فَلِنَفْسِهِ </a:t>
            </a:r>
            <a:r>
              <a:rPr lang="ar-SA" sz="2400" dirty="0" err="1"/>
              <a:t>ۖ</a:t>
            </a:r>
            <a:r>
              <a:rPr lang="ar-SA" sz="2400" dirty="0"/>
              <a:t> وَمَنْ أَسَاءَ فَعَلَيْهَا </a:t>
            </a:r>
            <a:r>
              <a:rPr lang="ar-SA" sz="2400" dirty="0" err="1"/>
              <a:t>ۖ</a:t>
            </a:r>
            <a:r>
              <a:rPr lang="ar-SA" sz="2400" dirty="0"/>
              <a:t> ثُمَّ </a:t>
            </a:r>
            <a:r>
              <a:rPr lang="ar-SA" sz="2400" dirty="0" err="1"/>
              <a:t>إِلَىٰ</a:t>
            </a:r>
            <a:r>
              <a:rPr lang="ar-SA" sz="2400" dirty="0"/>
              <a:t> رَبِّكُمْ تُرْجَعُونَ</a:t>
            </a:r>
            <a:endParaRPr lang="en-ID" sz="2400" dirty="0"/>
          </a:p>
          <a:p>
            <a:pPr marL="0" indent="0" algn="ctr">
              <a:buNone/>
            </a:pPr>
            <a:r>
              <a:rPr lang="en-ID" sz="2400" dirty="0"/>
              <a:t>''</a:t>
            </a:r>
            <a:r>
              <a:rPr lang="en-ID" sz="2400" dirty="0" err="1"/>
              <a:t>Barang</a:t>
            </a:r>
            <a:r>
              <a:rPr lang="en-ID" sz="2400" dirty="0"/>
              <a:t> </a:t>
            </a:r>
            <a:r>
              <a:rPr lang="en-ID" sz="2400" dirty="0" err="1"/>
              <a:t>siapa</a:t>
            </a:r>
            <a:r>
              <a:rPr lang="en-ID" sz="2400" dirty="0"/>
              <a:t> </a:t>
            </a:r>
            <a:r>
              <a:rPr lang="en-ID" sz="2400" dirty="0" err="1"/>
              <a:t>mengerjakan</a:t>
            </a:r>
            <a:r>
              <a:rPr lang="en-ID" sz="2400" dirty="0"/>
              <a:t> </a:t>
            </a:r>
            <a:r>
              <a:rPr lang="en-ID" sz="2400" dirty="0" err="1"/>
              <a:t>kejahatan</a:t>
            </a:r>
            <a:r>
              <a:rPr lang="en-ID" sz="2400" dirty="0"/>
              <a:t> (</a:t>
            </a:r>
            <a:r>
              <a:rPr lang="en-ID" sz="2400" dirty="0" err="1"/>
              <a:t>dosa</a:t>
            </a:r>
            <a:r>
              <a:rPr lang="en-ID" sz="2400" dirty="0"/>
              <a:t>) </a:t>
            </a:r>
            <a:r>
              <a:rPr lang="en-ID" sz="2400" dirty="0" err="1"/>
              <a:t>maka</a:t>
            </a:r>
            <a:r>
              <a:rPr lang="en-ID" sz="2400" dirty="0"/>
              <a:t> </a:t>
            </a:r>
            <a:r>
              <a:rPr lang="en-ID" sz="2400" dirty="0" err="1"/>
              <a:t>itu</a:t>
            </a:r>
            <a:r>
              <a:rPr lang="en-ID" sz="2400" dirty="0"/>
              <a:t> </a:t>
            </a:r>
            <a:r>
              <a:rPr lang="en-ID" sz="2400" dirty="0" err="1"/>
              <a:t>akan</a:t>
            </a:r>
            <a:r>
              <a:rPr lang="en-ID" sz="2400" dirty="0"/>
              <a:t> </a:t>
            </a:r>
            <a:r>
              <a:rPr lang="en-ID" sz="2400" dirty="0" err="1"/>
              <a:t>menimpa</a:t>
            </a:r>
            <a:r>
              <a:rPr lang="en-ID" sz="2400" dirty="0"/>
              <a:t> </a:t>
            </a:r>
            <a:r>
              <a:rPr lang="en-ID" sz="2400" dirty="0" err="1"/>
              <a:t>dirinya</a:t>
            </a:r>
            <a:r>
              <a:rPr lang="en-ID" sz="2400" dirty="0"/>
              <a:t> </a:t>
            </a:r>
            <a:r>
              <a:rPr lang="en-ID" sz="2400" dirty="0" err="1"/>
              <a:t>sendiri</a:t>
            </a:r>
            <a:r>
              <a:rPr lang="en-ID" sz="2400" dirty="0"/>
              <a:t>, </a:t>
            </a:r>
            <a:r>
              <a:rPr lang="en-ID" sz="2400" dirty="0" err="1"/>
              <a:t>kemudian</a:t>
            </a:r>
            <a:r>
              <a:rPr lang="en-ID" sz="2400" dirty="0"/>
              <a:t> </a:t>
            </a:r>
            <a:r>
              <a:rPr lang="en-ID" sz="2400" dirty="0" err="1"/>
              <a:t>kepada</a:t>
            </a:r>
            <a:r>
              <a:rPr lang="en-ID" sz="2400" dirty="0"/>
              <a:t> </a:t>
            </a:r>
            <a:r>
              <a:rPr lang="en-ID" sz="2400" dirty="0" err="1"/>
              <a:t>Tuhanmu</a:t>
            </a:r>
            <a:r>
              <a:rPr lang="en-ID" sz="2400" dirty="0"/>
              <a:t> </a:t>
            </a:r>
            <a:r>
              <a:rPr lang="en-ID" sz="2400" dirty="0" err="1"/>
              <a:t>kamu</a:t>
            </a:r>
            <a:r>
              <a:rPr lang="en-ID" sz="2400" dirty="0"/>
              <a:t> </a:t>
            </a:r>
            <a:r>
              <a:rPr lang="en-ID" sz="2400" dirty="0" err="1"/>
              <a:t>dikembalikan</a:t>
            </a:r>
            <a:r>
              <a:rPr lang="en-ID" sz="2400" dirty="0"/>
              <a:t>.” (QS al-</a:t>
            </a:r>
            <a:r>
              <a:rPr lang="en-ID" sz="2400" dirty="0" err="1"/>
              <a:t>Jasiyah</a:t>
            </a:r>
            <a:r>
              <a:rPr lang="en-ID" sz="2400" dirty="0"/>
              <a:t> [45] : 15). </a:t>
            </a:r>
            <a:endParaRPr lang="en-US" sz="2400" dirty="0"/>
          </a:p>
        </p:txBody>
      </p:sp>
      <p:sp>
        <p:nvSpPr>
          <p:cNvPr id="4" name="Slide Number Placeholder 3">
            <a:extLst>
              <a:ext uri="{FF2B5EF4-FFF2-40B4-BE49-F238E27FC236}">
                <a16:creationId xmlns:a16="http://schemas.microsoft.com/office/drawing/2014/main" id="{1E37FC81-324E-514A-A115-8E9E353B902B}"/>
              </a:ext>
            </a:extLst>
          </p:cNvPr>
          <p:cNvSpPr>
            <a:spLocks noGrp="1"/>
          </p:cNvSpPr>
          <p:nvPr>
            <p:ph type="sldNum" sz="quarter" idx="12"/>
          </p:nvPr>
        </p:nvSpPr>
        <p:spPr/>
        <p:txBody>
          <a:bodyPr/>
          <a:lstStyle/>
          <a:p>
            <a:fld id="{B2DC25EE-239B-4C5F-AAD1-255A7D5F1EE2}" type="slidenum">
              <a:rPr lang="en-US" smtClean="0"/>
              <a:t>46</a:t>
            </a:fld>
            <a:endParaRPr lang="en-US"/>
          </a:p>
        </p:txBody>
      </p:sp>
    </p:spTree>
    <p:extLst>
      <p:ext uri="{BB962C8B-B14F-4D97-AF65-F5344CB8AC3E}">
        <p14:creationId xmlns:p14="http://schemas.microsoft.com/office/powerpoint/2010/main" val="33022689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20E3F-52CD-FB46-8356-AE1402FA848A}"/>
              </a:ext>
            </a:extLst>
          </p:cNvPr>
          <p:cNvSpPr>
            <a:spLocks noGrp="1"/>
          </p:cNvSpPr>
          <p:nvPr>
            <p:ph type="title"/>
          </p:nvPr>
        </p:nvSpPr>
        <p:spPr/>
        <p:txBody>
          <a:bodyPr/>
          <a:lstStyle/>
          <a:p>
            <a:r>
              <a:rPr lang="en-US" dirty="0" err="1"/>
              <a:t>Penguatan</a:t>
            </a:r>
            <a:r>
              <a:rPr lang="en-US" dirty="0"/>
              <a:t> </a:t>
            </a:r>
            <a:r>
              <a:rPr lang="en-US" dirty="0" err="1"/>
              <a:t>Imun</a:t>
            </a:r>
            <a:endParaRPr lang="en-US" dirty="0"/>
          </a:p>
        </p:txBody>
      </p:sp>
      <p:sp>
        <p:nvSpPr>
          <p:cNvPr id="3" name="Content Placeholder 2">
            <a:extLst>
              <a:ext uri="{FF2B5EF4-FFF2-40B4-BE49-F238E27FC236}">
                <a16:creationId xmlns:a16="http://schemas.microsoft.com/office/drawing/2014/main" id="{D966EB93-EC43-0242-B9E1-4DF681FD9423}"/>
              </a:ext>
            </a:extLst>
          </p:cNvPr>
          <p:cNvSpPr>
            <a:spLocks noGrp="1"/>
          </p:cNvSpPr>
          <p:nvPr>
            <p:ph idx="1"/>
          </p:nvPr>
        </p:nvSpPr>
        <p:spPr/>
        <p:txBody>
          <a:bodyPr>
            <a:normAutofit/>
          </a:bodyPr>
          <a:lstStyle/>
          <a:p>
            <a:pPr marL="0" indent="0" algn="ctr" rtl="1" fontAlgn="base">
              <a:buNone/>
            </a:pPr>
            <a:r>
              <a:rPr lang="ar-SA" dirty="0"/>
              <a:t>وَمَن يَتَّقِ اللَّهَ يَجْعَل لَّهُ مَخْرَجًا</a:t>
            </a:r>
            <a:r>
              <a:rPr lang="en-US" dirty="0"/>
              <a:t> </a:t>
            </a:r>
            <a:r>
              <a:rPr lang="ar-SA" dirty="0"/>
              <a:t>وَيَرْزُقْهُ مِنْ حَيْثُ لَا يَحْتَسِبُ </a:t>
            </a:r>
            <a:r>
              <a:rPr lang="ar-SA" dirty="0" err="1"/>
              <a:t>ۚ</a:t>
            </a:r>
            <a:endParaRPr lang="ar-SA" dirty="0"/>
          </a:p>
          <a:p>
            <a:pPr marL="0" indent="0" algn="ctr" fontAlgn="base">
              <a:buNone/>
            </a:pPr>
            <a:r>
              <a:rPr lang="ar-SA" dirty="0"/>
              <a:t>“</a:t>
            </a:r>
            <a:r>
              <a:rPr lang="en-ID" dirty="0" err="1"/>
              <a:t>Siapa</a:t>
            </a:r>
            <a:r>
              <a:rPr lang="en-ID" dirty="0"/>
              <a:t> yang </a:t>
            </a:r>
            <a:r>
              <a:rPr lang="en-ID" dirty="0" err="1"/>
              <a:t>bertakwa</a:t>
            </a:r>
            <a:r>
              <a:rPr lang="en-ID" dirty="0"/>
              <a:t> </a:t>
            </a:r>
            <a:r>
              <a:rPr lang="en-ID" dirty="0" err="1"/>
              <a:t>kepada</a:t>
            </a:r>
            <a:r>
              <a:rPr lang="en-ID" dirty="0"/>
              <a:t> Allah </a:t>
            </a:r>
            <a:r>
              <a:rPr lang="en-ID" dirty="0" err="1"/>
              <a:t>niscaya</a:t>
            </a:r>
            <a:r>
              <a:rPr lang="en-ID" dirty="0"/>
              <a:t> </a:t>
            </a:r>
            <a:r>
              <a:rPr lang="en-ID" dirty="0" err="1"/>
              <a:t>Dia</a:t>
            </a:r>
            <a:r>
              <a:rPr lang="en-ID" dirty="0"/>
              <a:t> </a:t>
            </a:r>
            <a:r>
              <a:rPr lang="en-ID" dirty="0" err="1"/>
              <a:t>akan</a:t>
            </a:r>
            <a:r>
              <a:rPr lang="en-ID" dirty="0"/>
              <a:t> </a:t>
            </a:r>
            <a:r>
              <a:rPr lang="en-ID" dirty="0" err="1"/>
              <a:t>mengadakan</a:t>
            </a:r>
            <a:r>
              <a:rPr lang="en-ID" dirty="0"/>
              <a:t> </a:t>
            </a:r>
            <a:r>
              <a:rPr lang="en-ID" dirty="0" err="1"/>
              <a:t>bagi</a:t>
            </a:r>
            <a:r>
              <a:rPr lang="en-ID" dirty="0"/>
              <a:t> orang </a:t>
            </a:r>
            <a:r>
              <a:rPr lang="en-ID" dirty="0" err="1"/>
              <a:t>tersebut</a:t>
            </a:r>
            <a:r>
              <a:rPr lang="en-ID" dirty="0"/>
              <a:t> </a:t>
            </a:r>
            <a:r>
              <a:rPr lang="en-ID" dirty="0" err="1"/>
              <a:t>jalan</a:t>
            </a:r>
            <a:r>
              <a:rPr lang="en-ID" dirty="0"/>
              <a:t> </a:t>
            </a:r>
            <a:r>
              <a:rPr lang="en-ID" dirty="0" err="1"/>
              <a:t>keluar</a:t>
            </a:r>
            <a:r>
              <a:rPr lang="en-ID" dirty="0"/>
              <a:t> (</a:t>
            </a:r>
            <a:r>
              <a:rPr lang="en-ID" dirty="0" err="1"/>
              <a:t>dari</a:t>
            </a:r>
            <a:r>
              <a:rPr lang="en-ID" dirty="0"/>
              <a:t> </a:t>
            </a:r>
            <a:r>
              <a:rPr lang="en-ID" dirty="0" err="1"/>
              <a:t>permasalahannya</a:t>
            </a:r>
            <a:r>
              <a:rPr lang="en-ID" dirty="0"/>
              <a:t>) dan </a:t>
            </a:r>
            <a:r>
              <a:rPr lang="en-ID" dirty="0" err="1"/>
              <a:t>memberinya</a:t>
            </a:r>
            <a:r>
              <a:rPr lang="en-ID" dirty="0"/>
              <a:t> </a:t>
            </a:r>
            <a:r>
              <a:rPr lang="en-ID" dirty="0" err="1"/>
              <a:t>rizki</a:t>
            </a:r>
            <a:r>
              <a:rPr lang="en-ID" dirty="0"/>
              <a:t> </a:t>
            </a:r>
            <a:r>
              <a:rPr lang="en-ID" dirty="0" err="1"/>
              <a:t>dari</a:t>
            </a:r>
            <a:r>
              <a:rPr lang="en-ID" dirty="0"/>
              <a:t> </a:t>
            </a:r>
            <a:r>
              <a:rPr lang="en-ID" dirty="0" err="1"/>
              <a:t>arah</a:t>
            </a:r>
            <a:r>
              <a:rPr lang="en-ID" dirty="0"/>
              <a:t> yang </a:t>
            </a:r>
            <a:r>
              <a:rPr lang="en-ID" dirty="0" err="1"/>
              <a:t>tiada</a:t>
            </a:r>
            <a:r>
              <a:rPr lang="en-ID" dirty="0"/>
              <a:t> </a:t>
            </a:r>
            <a:r>
              <a:rPr lang="en-ID" dirty="0" err="1"/>
              <a:t>disangka-sangkanya</a:t>
            </a:r>
            <a:r>
              <a:rPr lang="en-ID" dirty="0"/>
              <a:t>.” (</a:t>
            </a:r>
            <a:r>
              <a:rPr lang="en-ID" dirty="0" err="1"/>
              <a:t>Ath-Thalaq</a:t>
            </a:r>
            <a:r>
              <a:rPr lang="en-ID" dirty="0"/>
              <a:t>: 2-3)</a:t>
            </a:r>
          </a:p>
          <a:p>
            <a:pPr marL="0" indent="0" algn="ctr" rtl="1" fontAlgn="base">
              <a:buNone/>
            </a:pPr>
            <a:r>
              <a:rPr lang="ar-SA" dirty="0" err="1"/>
              <a:t>ۚ</a:t>
            </a:r>
            <a:r>
              <a:rPr lang="ar-SA" dirty="0"/>
              <a:t> وَمَن يَتَّقِ اللَّهَ يَجْعَل لَّهُ مِنْ أَمْرِهِ يُسْرًا</a:t>
            </a:r>
          </a:p>
          <a:p>
            <a:pPr marL="0" indent="0" algn="ctr" fontAlgn="base">
              <a:buNone/>
            </a:pPr>
            <a:r>
              <a:rPr lang="ar-SA" dirty="0"/>
              <a:t>“</a:t>
            </a:r>
            <a:r>
              <a:rPr lang="en-ID" dirty="0" err="1"/>
              <a:t>Siapa</a:t>
            </a:r>
            <a:r>
              <a:rPr lang="en-ID" dirty="0"/>
              <a:t> yang </a:t>
            </a:r>
            <a:r>
              <a:rPr lang="en-ID" dirty="0" err="1"/>
              <a:t>bertakwa</a:t>
            </a:r>
            <a:r>
              <a:rPr lang="en-ID" dirty="0"/>
              <a:t> </a:t>
            </a:r>
            <a:r>
              <a:rPr lang="en-ID" dirty="0" err="1"/>
              <a:t>kepada</a:t>
            </a:r>
            <a:r>
              <a:rPr lang="en-ID" dirty="0"/>
              <a:t> Allah </a:t>
            </a:r>
            <a:r>
              <a:rPr lang="en-ID" dirty="0" err="1"/>
              <a:t>niscaya</a:t>
            </a:r>
            <a:r>
              <a:rPr lang="en-ID" dirty="0"/>
              <a:t> Allah </a:t>
            </a:r>
            <a:r>
              <a:rPr lang="en-ID" dirty="0" err="1"/>
              <a:t>menjadikan</a:t>
            </a:r>
            <a:r>
              <a:rPr lang="en-ID" dirty="0"/>
              <a:t> </a:t>
            </a:r>
            <a:r>
              <a:rPr lang="en-ID" dirty="0" err="1"/>
              <a:t>baginya</a:t>
            </a:r>
            <a:r>
              <a:rPr lang="en-ID" dirty="0"/>
              <a:t> </a:t>
            </a:r>
            <a:r>
              <a:rPr lang="en-ID" dirty="0" err="1"/>
              <a:t>kemudahan</a:t>
            </a:r>
            <a:r>
              <a:rPr lang="en-ID" dirty="0"/>
              <a:t> </a:t>
            </a:r>
            <a:r>
              <a:rPr lang="en-ID" dirty="0" err="1"/>
              <a:t>dalam</a:t>
            </a:r>
            <a:r>
              <a:rPr lang="en-ID" dirty="0"/>
              <a:t> </a:t>
            </a:r>
            <a:r>
              <a:rPr lang="en-ID" dirty="0" err="1"/>
              <a:t>urusannya</a:t>
            </a:r>
            <a:r>
              <a:rPr lang="en-ID" dirty="0"/>
              <a:t>.” (</a:t>
            </a:r>
            <a:r>
              <a:rPr lang="en-ID" dirty="0" err="1"/>
              <a:t>Ath-Thalaq</a:t>
            </a:r>
            <a:r>
              <a:rPr lang="en-ID" dirty="0"/>
              <a:t>: 4)</a:t>
            </a:r>
          </a:p>
          <a:p>
            <a:pPr marL="0" indent="0" algn="ctr">
              <a:buNone/>
            </a:pPr>
            <a:endParaRPr lang="en-US" dirty="0"/>
          </a:p>
        </p:txBody>
      </p:sp>
      <p:sp>
        <p:nvSpPr>
          <p:cNvPr id="4" name="Slide Number Placeholder 3">
            <a:extLst>
              <a:ext uri="{FF2B5EF4-FFF2-40B4-BE49-F238E27FC236}">
                <a16:creationId xmlns:a16="http://schemas.microsoft.com/office/drawing/2014/main" id="{2C1D55B2-E35B-9647-968C-EB6B8AFCE9D0}"/>
              </a:ext>
            </a:extLst>
          </p:cNvPr>
          <p:cNvSpPr>
            <a:spLocks noGrp="1"/>
          </p:cNvSpPr>
          <p:nvPr>
            <p:ph type="sldNum" sz="quarter" idx="12"/>
          </p:nvPr>
        </p:nvSpPr>
        <p:spPr/>
        <p:txBody>
          <a:bodyPr/>
          <a:lstStyle/>
          <a:p>
            <a:fld id="{B2DC25EE-239B-4C5F-AAD1-255A7D5F1EE2}" type="slidenum">
              <a:rPr lang="en-US" smtClean="0"/>
              <a:t>47</a:t>
            </a:fld>
            <a:endParaRPr lang="en-US"/>
          </a:p>
        </p:txBody>
      </p:sp>
    </p:spTree>
    <p:extLst>
      <p:ext uri="{BB962C8B-B14F-4D97-AF65-F5344CB8AC3E}">
        <p14:creationId xmlns:p14="http://schemas.microsoft.com/office/powerpoint/2010/main" val="1302230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0D4A3-ECB8-4689-ABDB-9CE848CE8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82F0FA-61FA-8743-A1C6-8DEBBE4A6163}"/>
              </a:ext>
            </a:extLst>
          </p:cNvPr>
          <p:cNvSpPr>
            <a:spLocks noGrp="1"/>
          </p:cNvSpPr>
          <p:nvPr>
            <p:ph type="title"/>
          </p:nvPr>
        </p:nvSpPr>
        <p:spPr>
          <a:xfrm>
            <a:off x="810000" y="447188"/>
            <a:ext cx="10571998" cy="970450"/>
          </a:xfrm>
          <a:effectLst/>
        </p:spPr>
        <p:txBody>
          <a:bodyPr anchor="ctr">
            <a:normAutofit/>
          </a:bodyPr>
          <a:lstStyle/>
          <a:p>
            <a:pPr algn="ctr"/>
            <a:r>
              <a:rPr lang="en-US" sz="2800">
                <a:solidFill>
                  <a:schemeClr val="tx1"/>
                </a:solidFill>
              </a:rPr>
              <a:t>Penguatan Iman</a:t>
            </a:r>
          </a:p>
        </p:txBody>
      </p:sp>
      <p:sp>
        <p:nvSpPr>
          <p:cNvPr id="10" name="Freeform: Shape 9">
            <a:extLst>
              <a:ext uri="{FF2B5EF4-FFF2-40B4-BE49-F238E27FC236}">
                <a16:creationId xmlns:a16="http://schemas.microsoft.com/office/drawing/2014/main" id="{8854772B-9C8F-4037-89E0-3A45208AB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1576408"/>
            <a:ext cx="10917814" cy="4638125"/>
          </a:xfrm>
          <a:custGeom>
            <a:avLst/>
            <a:gdLst>
              <a:gd name="connsiteX0" fmla="*/ 5441025 w 10917814"/>
              <a:gd name="connsiteY0" fmla="*/ 0 h 4638125"/>
              <a:gd name="connsiteX1" fmla="*/ 5453725 w 10917814"/>
              <a:gd name="connsiteY1" fmla="*/ 0 h 4638125"/>
              <a:gd name="connsiteX2" fmla="*/ 5464308 w 10917814"/>
              <a:gd name="connsiteY2" fmla="*/ 0 h 4638125"/>
              <a:gd name="connsiteX3" fmla="*/ 5477009 w 10917814"/>
              <a:gd name="connsiteY3" fmla="*/ 4762 h 4638125"/>
              <a:gd name="connsiteX4" fmla="*/ 5489708 w 10917814"/>
              <a:gd name="connsiteY4" fmla="*/ 9525 h 4638125"/>
              <a:gd name="connsiteX5" fmla="*/ 5498175 w 10917814"/>
              <a:gd name="connsiteY5" fmla="*/ 12700 h 4638125"/>
              <a:gd name="connsiteX6" fmla="*/ 5865801 w 10917814"/>
              <a:gd name="connsiteY6" fmla="*/ 288419 h 4638125"/>
              <a:gd name="connsiteX7" fmla="*/ 10765009 w 10917814"/>
              <a:gd name="connsiteY7" fmla="*/ 288419 h 4638125"/>
              <a:gd name="connsiteX8" fmla="*/ 10917814 w 10917814"/>
              <a:gd name="connsiteY8" fmla="*/ 441224 h 4638125"/>
              <a:gd name="connsiteX9" fmla="*/ 10917814 w 10917814"/>
              <a:gd name="connsiteY9" fmla="*/ 4485320 h 4638125"/>
              <a:gd name="connsiteX10" fmla="*/ 10765009 w 10917814"/>
              <a:gd name="connsiteY10" fmla="*/ 4638125 h 4638125"/>
              <a:gd name="connsiteX11" fmla="*/ 152805 w 10917814"/>
              <a:gd name="connsiteY11" fmla="*/ 4638125 h 4638125"/>
              <a:gd name="connsiteX12" fmla="*/ 0 w 10917814"/>
              <a:gd name="connsiteY12" fmla="*/ 4485320 h 4638125"/>
              <a:gd name="connsiteX13" fmla="*/ 0 w 10917814"/>
              <a:gd name="connsiteY13" fmla="*/ 441224 h 4638125"/>
              <a:gd name="connsiteX14" fmla="*/ 152805 w 10917814"/>
              <a:gd name="connsiteY14" fmla="*/ 288419 h 4638125"/>
              <a:gd name="connsiteX15" fmla="*/ 5041650 w 10917814"/>
              <a:gd name="connsiteY15" fmla="*/ 288419 h 4638125"/>
              <a:gd name="connsiteX16" fmla="*/ 5409275 w 10917814"/>
              <a:gd name="connsiteY16" fmla="*/ 12700 h 4638125"/>
              <a:gd name="connsiteX17" fmla="*/ 5417742 w 10917814"/>
              <a:gd name="connsiteY17" fmla="*/ 9525 h 4638125"/>
              <a:gd name="connsiteX18" fmla="*/ 5430442 w 10917814"/>
              <a:gd name="connsiteY18" fmla="*/ 4762 h 46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917814" h="4638125">
                <a:moveTo>
                  <a:pt x="5441025" y="0"/>
                </a:moveTo>
                <a:lnTo>
                  <a:pt x="5453725" y="0"/>
                </a:lnTo>
                <a:lnTo>
                  <a:pt x="5464308" y="0"/>
                </a:lnTo>
                <a:lnTo>
                  <a:pt x="5477009" y="4762"/>
                </a:lnTo>
                <a:lnTo>
                  <a:pt x="5489708" y="9525"/>
                </a:lnTo>
                <a:lnTo>
                  <a:pt x="5498175" y="12700"/>
                </a:lnTo>
                <a:lnTo>
                  <a:pt x="5865801" y="288419"/>
                </a:lnTo>
                <a:lnTo>
                  <a:pt x="10765009" y="288419"/>
                </a:lnTo>
                <a:cubicBezTo>
                  <a:pt x="10849401" y="288419"/>
                  <a:pt x="10917814" y="356832"/>
                  <a:pt x="10917814" y="441224"/>
                </a:cubicBezTo>
                <a:lnTo>
                  <a:pt x="10917814" y="4485320"/>
                </a:lnTo>
                <a:cubicBezTo>
                  <a:pt x="10917814" y="4569712"/>
                  <a:pt x="10849401" y="4638125"/>
                  <a:pt x="10765009" y="4638125"/>
                </a:cubicBezTo>
                <a:lnTo>
                  <a:pt x="152805" y="4638125"/>
                </a:lnTo>
                <a:cubicBezTo>
                  <a:pt x="68413" y="4638125"/>
                  <a:pt x="0" y="4569712"/>
                  <a:pt x="0" y="4485320"/>
                </a:cubicBezTo>
                <a:lnTo>
                  <a:pt x="0" y="441224"/>
                </a:lnTo>
                <a:cubicBezTo>
                  <a:pt x="0" y="356832"/>
                  <a:pt x="68413" y="288419"/>
                  <a:pt x="152805" y="288419"/>
                </a:cubicBezTo>
                <a:lnTo>
                  <a:pt x="5041650" y="288419"/>
                </a:lnTo>
                <a:lnTo>
                  <a:pt x="5409275" y="12700"/>
                </a:lnTo>
                <a:lnTo>
                  <a:pt x="5417742" y="9525"/>
                </a:lnTo>
                <a:lnTo>
                  <a:pt x="5430442" y="4762"/>
                </a:lnTo>
                <a:close/>
              </a:path>
            </a:pathLst>
          </a:cu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954F9B8-6514-864A-A5FA-6B29F4A77834}"/>
              </a:ext>
            </a:extLst>
          </p:cNvPr>
          <p:cNvSpPr>
            <a:spLocks noGrp="1"/>
          </p:cNvSpPr>
          <p:nvPr>
            <p:ph idx="1"/>
          </p:nvPr>
        </p:nvSpPr>
        <p:spPr>
          <a:xfrm>
            <a:off x="1115732" y="2222287"/>
            <a:ext cx="9966953" cy="3636511"/>
          </a:xfrm>
          <a:effectLst/>
        </p:spPr>
        <p:txBody>
          <a:bodyPr>
            <a:normAutofit/>
          </a:bodyPr>
          <a:lstStyle/>
          <a:p>
            <a:pPr marL="0" indent="0" algn="ctr">
              <a:buNone/>
            </a:pPr>
            <a:r>
              <a:rPr lang="ar-SA" sz="3200" b="1" dirty="0"/>
              <a:t>“كُلُّ ابْنِ آدَمَ خَطَّاءٌ وَخَيْرُ الخَطَّائِينَ التَّوَّابُونَ”</a:t>
            </a:r>
            <a:endParaRPr lang="ar-SA" sz="3200" dirty="0"/>
          </a:p>
          <a:p>
            <a:pPr marL="0" indent="0" algn="ctr">
              <a:buNone/>
            </a:pPr>
            <a:r>
              <a:rPr lang="ar-SA" sz="3200" i="1" dirty="0"/>
              <a:t>“</a:t>
            </a:r>
            <a:r>
              <a:rPr lang="en-ID" sz="3200" i="1" dirty="0" err="1"/>
              <a:t>Setiap</a:t>
            </a:r>
            <a:r>
              <a:rPr lang="en-ID" sz="3200" i="1" dirty="0"/>
              <a:t> </a:t>
            </a:r>
            <a:r>
              <a:rPr lang="en-ID" sz="3200" i="1" dirty="0" err="1"/>
              <a:t>anak</a:t>
            </a:r>
            <a:r>
              <a:rPr lang="en-ID" sz="3200" i="1" dirty="0"/>
              <a:t> </a:t>
            </a:r>
            <a:r>
              <a:rPr lang="en-ID" sz="3200" i="1" dirty="0" err="1"/>
              <a:t>keturunan</a:t>
            </a:r>
            <a:r>
              <a:rPr lang="en-ID" sz="3200" i="1" dirty="0"/>
              <a:t> Adam </a:t>
            </a:r>
            <a:r>
              <a:rPr lang="en-ID" sz="3200" i="1" dirty="0" err="1"/>
              <a:t>banyak</a:t>
            </a:r>
            <a:r>
              <a:rPr lang="en-ID" sz="3200" i="1" dirty="0"/>
              <a:t> </a:t>
            </a:r>
            <a:r>
              <a:rPr lang="en-ID" sz="3200" i="1" dirty="0" err="1"/>
              <a:t>dosa</a:t>
            </a:r>
            <a:r>
              <a:rPr lang="en-ID" sz="3200" i="1" dirty="0"/>
              <a:t>. </a:t>
            </a:r>
            <a:r>
              <a:rPr lang="en-ID" sz="3200" i="1" dirty="0" err="1"/>
              <a:t>Sebaik-baik</a:t>
            </a:r>
            <a:r>
              <a:rPr lang="en-ID" sz="3200" i="1" dirty="0"/>
              <a:t> orang yang </a:t>
            </a:r>
            <a:r>
              <a:rPr lang="en-ID" sz="3200" i="1" dirty="0" err="1"/>
              <a:t>banyak</a:t>
            </a:r>
            <a:r>
              <a:rPr lang="en-ID" sz="3200" i="1" dirty="0"/>
              <a:t> </a:t>
            </a:r>
            <a:r>
              <a:rPr lang="en-ID" sz="3200" i="1" dirty="0" err="1"/>
              <a:t>dosa</a:t>
            </a:r>
            <a:r>
              <a:rPr lang="en-ID" sz="3200" i="1" dirty="0"/>
              <a:t> </a:t>
            </a:r>
            <a:r>
              <a:rPr lang="en-ID" sz="3200" i="1" dirty="0" err="1"/>
              <a:t>adalah</a:t>
            </a:r>
            <a:r>
              <a:rPr lang="en-ID" sz="3200" i="1" dirty="0"/>
              <a:t> yang </a:t>
            </a:r>
            <a:r>
              <a:rPr lang="en-ID" sz="3200" i="1" dirty="0" err="1"/>
              <a:t>sering</a:t>
            </a:r>
            <a:r>
              <a:rPr lang="en-ID" sz="3200" i="1" dirty="0"/>
              <a:t> </a:t>
            </a:r>
            <a:r>
              <a:rPr lang="en-ID" sz="3200" i="1" dirty="0" err="1"/>
              <a:t>bertaubat</a:t>
            </a:r>
            <a:r>
              <a:rPr lang="en-ID" sz="3200" i="1" dirty="0"/>
              <a:t>”. </a:t>
            </a:r>
            <a:r>
              <a:rPr lang="en-ID" sz="3200" dirty="0"/>
              <a:t>HR. </a:t>
            </a:r>
            <a:r>
              <a:rPr lang="en-ID" sz="3200" dirty="0" err="1"/>
              <a:t>Tirmidziy</a:t>
            </a:r>
            <a:r>
              <a:rPr lang="en-ID" sz="3200" dirty="0"/>
              <a:t> </a:t>
            </a:r>
            <a:r>
              <a:rPr lang="en-ID" sz="3200" dirty="0" err="1"/>
              <a:t>dari</a:t>
            </a:r>
            <a:r>
              <a:rPr lang="en-ID" sz="3200" dirty="0"/>
              <a:t> Anas bin Malik </a:t>
            </a:r>
            <a:r>
              <a:rPr lang="en-ID" sz="3200" i="1" dirty="0" err="1"/>
              <a:t>radhiyallahu</a:t>
            </a:r>
            <a:r>
              <a:rPr lang="en-ID" sz="3200" i="1" dirty="0"/>
              <a:t> ‘</a:t>
            </a:r>
            <a:r>
              <a:rPr lang="en-ID" sz="3200" i="1" dirty="0" err="1"/>
              <a:t>anhu</a:t>
            </a:r>
            <a:r>
              <a:rPr lang="en-ID" sz="3200" i="1" dirty="0"/>
              <a:t>. </a:t>
            </a:r>
            <a:r>
              <a:rPr lang="en-ID" sz="3200" dirty="0"/>
              <a:t>Al-Hakim </a:t>
            </a:r>
            <a:r>
              <a:rPr lang="en-ID" sz="3200" dirty="0" err="1"/>
              <a:t>menyatakan</a:t>
            </a:r>
            <a:r>
              <a:rPr lang="en-ID" sz="3200" dirty="0"/>
              <a:t> </a:t>
            </a:r>
            <a:r>
              <a:rPr lang="en-ID" sz="3200" i="1" dirty="0"/>
              <a:t>isnad </a:t>
            </a:r>
            <a:r>
              <a:rPr lang="en-ID" sz="3200" dirty="0" err="1"/>
              <a:t>hadits</a:t>
            </a:r>
            <a:r>
              <a:rPr lang="en-ID" sz="3200" dirty="0"/>
              <a:t> </a:t>
            </a:r>
            <a:r>
              <a:rPr lang="en-ID" sz="3200" dirty="0" err="1"/>
              <a:t>ini</a:t>
            </a:r>
            <a:r>
              <a:rPr lang="en-ID" sz="3200" dirty="0"/>
              <a:t> sahih.</a:t>
            </a:r>
          </a:p>
        </p:txBody>
      </p:sp>
      <p:sp>
        <p:nvSpPr>
          <p:cNvPr id="4" name="Slide Number Placeholder 3">
            <a:extLst>
              <a:ext uri="{FF2B5EF4-FFF2-40B4-BE49-F238E27FC236}">
                <a16:creationId xmlns:a16="http://schemas.microsoft.com/office/drawing/2014/main" id="{5B70AD8E-E545-E548-BDBA-F4950A5E1737}"/>
              </a:ext>
            </a:extLst>
          </p:cNvPr>
          <p:cNvSpPr>
            <a:spLocks noGrp="1"/>
          </p:cNvSpPr>
          <p:nvPr>
            <p:ph type="sldNum" sz="quarter" idx="12"/>
          </p:nvPr>
        </p:nvSpPr>
        <p:spPr/>
        <p:txBody>
          <a:bodyPr/>
          <a:lstStyle/>
          <a:p>
            <a:fld id="{B2DC25EE-239B-4C5F-AAD1-255A7D5F1EE2}" type="slidenum">
              <a:rPr lang="en-US" smtClean="0"/>
              <a:t>48</a:t>
            </a:fld>
            <a:endParaRPr lang="en-US"/>
          </a:p>
        </p:txBody>
      </p:sp>
    </p:spTree>
    <p:extLst>
      <p:ext uri="{BB962C8B-B14F-4D97-AF65-F5344CB8AC3E}">
        <p14:creationId xmlns:p14="http://schemas.microsoft.com/office/powerpoint/2010/main" val="411849362"/>
      </p:ext>
    </p:extLst>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B82547-2424-4E7A-A98B-75206EE730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3">
            <a:extLst>
              <a:ext uri="{FF2B5EF4-FFF2-40B4-BE49-F238E27FC236}">
                <a16:creationId xmlns:a16="http://schemas.microsoft.com/office/drawing/2014/main" id="{5109BC2F-9616-4D7D-9E98-57898009A8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88B6D8B-AE95-5E46-A45B-C921605BBB8F}"/>
              </a:ext>
            </a:extLst>
          </p:cNvPr>
          <p:cNvSpPr>
            <a:spLocks noGrp="1"/>
          </p:cNvSpPr>
          <p:nvPr>
            <p:ph type="title"/>
          </p:nvPr>
        </p:nvSpPr>
        <p:spPr>
          <a:xfrm>
            <a:off x="641754" y="1687286"/>
            <a:ext cx="3269463" cy="3978017"/>
          </a:xfrm>
        </p:spPr>
        <p:txBody>
          <a:bodyPr anchor="t">
            <a:normAutofit/>
          </a:bodyPr>
          <a:lstStyle/>
          <a:p>
            <a:r>
              <a:rPr lang="en-US" sz="4100"/>
              <a:t>Kesimpulan</a:t>
            </a:r>
          </a:p>
        </p:txBody>
      </p:sp>
      <p:sp>
        <p:nvSpPr>
          <p:cNvPr id="4" name="Slide Number Placeholder 3">
            <a:extLst>
              <a:ext uri="{FF2B5EF4-FFF2-40B4-BE49-F238E27FC236}">
                <a16:creationId xmlns:a16="http://schemas.microsoft.com/office/drawing/2014/main" id="{39C522F5-8B9B-2547-B540-B39C5763E7D3}"/>
              </a:ext>
            </a:extLst>
          </p:cNvPr>
          <p:cNvSpPr>
            <a:spLocks noGrp="1"/>
          </p:cNvSpPr>
          <p:nvPr>
            <p:ph type="sldNum" sz="quarter" idx="12"/>
          </p:nvPr>
        </p:nvSpPr>
        <p:spPr>
          <a:xfrm>
            <a:off x="10678331" y="5915888"/>
            <a:ext cx="1062155" cy="490599"/>
          </a:xfrm>
        </p:spPr>
        <p:txBody>
          <a:bodyPr>
            <a:normAutofit/>
          </a:bodyPr>
          <a:lstStyle/>
          <a:p>
            <a:pPr>
              <a:spcAft>
                <a:spcPts val="600"/>
              </a:spcAft>
            </a:pPr>
            <a:fld id="{B2DC25EE-239B-4C5F-AAD1-255A7D5F1EE2}" type="slidenum">
              <a:rPr lang="en-US" smtClean="0"/>
              <a:pPr>
                <a:spcAft>
                  <a:spcPts val="600"/>
                </a:spcAft>
              </a:pPr>
              <a:t>49</a:t>
            </a:fld>
            <a:endParaRPr lang="en-US"/>
          </a:p>
        </p:txBody>
      </p:sp>
      <p:graphicFrame>
        <p:nvGraphicFramePr>
          <p:cNvPr id="9" name="Content Placeholder 6">
            <a:extLst>
              <a:ext uri="{FF2B5EF4-FFF2-40B4-BE49-F238E27FC236}">
                <a16:creationId xmlns:a16="http://schemas.microsoft.com/office/drawing/2014/main" id="{1F45A7CF-0D1E-4BF5-89B6-72E1EBA4433C}"/>
              </a:ext>
            </a:extLst>
          </p:cNvPr>
          <p:cNvGraphicFramePr>
            <a:graphicFrameLocks noGrp="1"/>
          </p:cNvGraphicFramePr>
          <p:nvPr>
            <p:ph idx="1"/>
            <p:extLst>
              <p:ext uri="{D42A27DB-BD31-4B8C-83A1-F6EECF244321}">
                <p14:modId xmlns:p14="http://schemas.microsoft.com/office/powerpoint/2010/main" val="292993514"/>
              </p:ext>
            </p:extLst>
          </p:nvPr>
        </p:nvGraphicFramePr>
        <p:xfrm>
          <a:off x="5508820" y="965200"/>
          <a:ext cx="5728344" cy="4902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72878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D31BF-56B8-5142-8599-7C91E247C16C}"/>
              </a:ext>
            </a:extLst>
          </p:cNvPr>
          <p:cNvSpPr>
            <a:spLocks noGrp="1"/>
          </p:cNvSpPr>
          <p:nvPr>
            <p:ph type="title"/>
          </p:nvPr>
        </p:nvSpPr>
        <p:spPr>
          <a:xfrm>
            <a:off x="1251679" y="644525"/>
            <a:ext cx="3384329" cy="5408866"/>
          </a:xfrm>
        </p:spPr>
        <p:txBody>
          <a:bodyPr anchor="ctr">
            <a:normAutofit/>
          </a:bodyPr>
          <a:lstStyle/>
          <a:p>
            <a:r>
              <a:rPr lang="en-US" sz="4000"/>
              <a:t>Pengaruh dosa pada imun</a:t>
            </a:r>
          </a:p>
        </p:txBody>
      </p:sp>
      <p:sp>
        <p:nvSpPr>
          <p:cNvPr id="3" name="Slide Number Placeholder 2">
            <a:extLst>
              <a:ext uri="{FF2B5EF4-FFF2-40B4-BE49-F238E27FC236}">
                <a16:creationId xmlns:a16="http://schemas.microsoft.com/office/drawing/2014/main" id="{4359AB26-751E-C441-BA26-44104E640C92}"/>
              </a:ext>
            </a:extLst>
          </p:cNvPr>
          <p:cNvSpPr>
            <a:spLocks noGrp="1"/>
          </p:cNvSpPr>
          <p:nvPr>
            <p:ph type="sldNum" sz="quarter" idx="12"/>
          </p:nvPr>
        </p:nvSpPr>
        <p:spPr>
          <a:xfrm>
            <a:off x="8610601" y="6375679"/>
            <a:ext cx="2819399" cy="345796"/>
          </a:xfrm>
        </p:spPr>
        <p:txBody>
          <a:bodyPr>
            <a:normAutofit/>
          </a:bodyPr>
          <a:lstStyle/>
          <a:p>
            <a:pPr>
              <a:spcAft>
                <a:spcPts val="600"/>
              </a:spcAft>
            </a:pPr>
            <a:fld id="{B2DC25EE-239B-4C5F-AAD1-255A7D5F1EE2}" type="slidenum">
              <a:rPr lang="en-US" smtClean="0"/>
              <a:pPr>
                <a:spcAft>
                  <a:spcPts val="600"/>
                </a:spcAft>
              </a:pPr>
              <a:t>5</a:t>
            </a:fld>
            <a:endParaRPr lang="en-US"/>
          </a:p>
        </p:txBody>
      </p:sp>
      <p:graphicFrame>
        <p:nvGraphicFramePr>
          <p:cNvPr id="4" name="Content Placeholder 3">
            <a:extLst>
              <a:ext uri="{FF2B5EF4-FFF2-40B4-BE49-F238E27FC236}">
                <a16:creationId xmlns:a16="http://schemas.microsoft.com/office/drawing/2014/main" id="{E80C7F73-6FC9-0F4B-9F1E-25615F58A193}"/>
              </a:ext>
            </a:extLst>
          </p:cNvPr>
          <p:cNvGraphicFramePr>
            <a:graphicFrameLocks noGrp="1"/>
          </p:cNvGraphicFramePr>
          <p:nvPr>
            <p:ph idx="1"/>
            <p:extLst>
              <p:ext uri="{D42A27DB-BD31-4B8C-83A1-F6EECF244321}">
                <p14:modId xmlns:p14="http://schemas.microsoft.com/office/powerpoint/2010/main" val="3081273341"/>
              </p:ext>
            </p:extLst>
          </p:nvPr>
        </p:nvGraphicFramePr>
        <p:xfrm>
          <a:off x="5175250" y="644525"/>
          <a:ext cx="6254750" cy="54088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683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30B93-9C47-2346-8264-25E5641383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7091228-7F7F-2B40-ACB2-9D3FA236EB6D}"/>
              </a:ext>
            </a:extLst>
          </p:cNvPr>
          <p:cNvSpPr>
            <a:spLocks noGrp="1"/>
          </p:cNvSpPr>
          <p:nvPr>
            <p:ph idx="1"/>
          </p:nvPr>
        </p:nvSpPr>
        <p:spPr/>
        <p:txBody>
          <a:bodyPr>
            <a:normAutofit/>
          </a:bodyPr>
          <a:lstStyle/>
          <a:p>
            <a:pPr marL="0" indent="0" algn="ctr">
              <a:buNone/>
            </a:pPr>
            <a:r>
              <a:rPr lang="en-US" sz="4400" dirty="0">
                <a:latin typeface="Arial Narrow" panose="020B0604020202020204" pitchFamily="34" charset="0"/>
                <a:cs typeface="Arial Narrow" panose="020B0604020202020204" pitchFamily="34" charset="0"/>
              </a:rPr>
              <a:t>Allahu </a:t>
            </a:r>
            <a:r>
              <a:rPr lang="en-US" sz="4400" dirty="0" err="1">
                <a:latin typeface="Arial Narrow" panose="020B0604020202020204" pitchFamily="34" charset="0"/>
                <a:cs typeface="Arial Narrow" panose="020B0604020202020204" pitchFamily="34" charset="0"/>
              </a:rPr>
              <a:t>A’lam</a:t>
            </a:r>
            <a:r>
              <a:rPr lang="en-US" sz="4400" dirty="0">
                <a:latin typeface="Arial Narrow" panose="020B0604020202020204" pitchFamily="34" charset="0"/>
                <a:cs typeface="Arial Narrow" panose="020B0604020202020204" pitchFamily="34" charset="0"/>
              </a:rPr>
              <a:t> </a:t>
            </a:r>
            <a:r>
              <a:rPr lang="en-US" sz="4400" dirty="0" err="1">
                <a:latin typeface="Arial Narrow" panose="020B0604020202020204" pitchFamily="34" charset="0"/>
                <a:cs typeface="Arial Narrow" panose="020B0604020202020204" pitchFamily="34" charset="0"/>
              </a:rPr>
              <a:t>Bish</a:t>
            </a:r>
            <a:r>
              <a:rPr lang="en-US" sz="4400" dirty="0">
                <a:latin typeface="Arial Narrow" panose="020B0604020202020204" pitchFamily="34" charset="0"/>
                <a:cs typeface="Arial Narrow" panose="020B0604020202020204" pitchFamily="34" charset="0"/>
              </a:rPr>
              <a:t> </a:t>
            </a:r>
            <a:r>
              <a:rPr lang="en-US" sz="4400" dirty="0" err="1">
                <a:latin typeface="Arial Narrow" panose="020B0604020202020204" pitchFamily="34" charset="0"/>
                <a:cs typeface="Arial Narrow" panose="020B0604020202020204" pitchFamily="34" charset="0"/>
              </a:rPr>
              <a:t>Shawab</a:t>
            </a:r>
            <a:endParaRPr lang="en-US" sz="4400" dirty="0">
              <a:latin typeface="Arial Narrow" panose="020B0604020202020204" pitchFamily="34" charset="0"/>
              <a:cs typeface="Arial Narrow" panose="020B0604020202020204" pitchFamily="34" charset="0"/>
            </a:endParaRPr>
          </a:p>
        </p:txBody>
      </p:sp>
      <p:sp>
        <p:nvSpPr>
          <p:cNvPr id="4" name="Slide Number Placeholder 3">
            <a:extLst>
              <a:ext uri="{FF2B5EF4-FFF2-40B4-BE49-F238E27FC236}">
                <a16:creationId xmlns:a16="http://schemas.microsoft.com/office/drawing/2014/main" id="{44C9CDAD-5ACB-7E41-8F64-8B06EE267BDA}"/>
              </a:ext>
            </a:extLst>
          </p:cNvPr>
          <p:cNvSpPr>
            <a:spLocks noGrp="1"/>
          </p:cNvSpPr>
          <p:nvPr>
            <p:ph type="sldNum" sz="quarter" idx="12"/>
          </p:nvPr>
        </p:nvSpPr>
        <p:spPr/>
        <p:txBody>
          <a:bodyPr/>
          <a:lstStyle/>
          <a:p>
            <a:fld id="{B2DC25EE-239B-4C5F-AAD1-255A7D5F1EE2}" type="slidenum">
              <a:rPr lang="en-US" smtClean="0"/>
              <a:t>50</a:t>
            </a:fld>
            <a:endParaRPr lang="en-US"/>
          </a:p>
        </p:txBody>
      </p:sp>
    </p:spTree>
    <p:extLst>
      <p:ext uri="{BB962C8B-B14F-4D97-AF65-F5344CB8AC3E}">
        <p14:creationId xmlns:p14="http://schemas.microsoft.com/office/powerpoint/2010/main" val="65700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86D18F59-D838-6B41-95C8-D1BDD092E7CE}"/>
              </a:ext>
            </a:extLst>
          </p:cNvPr>
          <p:cNvGraphicFramePr/>
          <p:nvPr>
            <p:extLst>
              <p:ext uri="{D42A27DB-BD31-4B8C-83A1-F6EECF244321}">
                <p14:modId xmlns:p14="http://schemas.microsoft.com/office/powerpoint/2010/main" val="72932731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331FD5C-2D4F-E34F-A814-E86969D5EA99}"/>
              </a:ext>
            </a:extLst>
          </p:cNvPr>
          <p:cNvSpPr>
            <a:spLocks noGrp="1"/>
          </p:cNvSpPr>
          <p:nvPr>
            <p:ph type="sldNum" sz="quarter" idx="12"/>
          </p:nvPr>
        </p:nvSpPr>
        <p:spPr/>
        <p:txBody>
          <a:bodyPr/>
          <a:lstStyle/>
          <a:p>
            <a:fld id="{B2DC25EE-239B-4C5F-AAD1-255A7D5F1EE2}" type="slidenum">
              <a:rPr lang="en-US" smtClean="0"/>
              <a:t>6</a:t>
            </a:fld>
            <a:endParaRPr lang="en-US"/>
          </a:p>
        </p:txBody>
      </p:sp>
    </p:spTree>
    <p:extLst>
      <p:ext uri="{BB962C8B-B14F-4D97-AF65-F5344CB8AC3E}">
        <p14:creationId xmlns:p14="http://schemas.microsoft.com/office/powerpoint/2010/main" val="23568407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BBC6-8143-3346-A2B4-6423D133D4EA}"/>
              </a:ext>
            </a:extLst>
          </p:cNvPr>
          <p:cNvSpPr>
            <a:spLocks noGrp="1"/>
          </p:cNvSpPr>
          <p:nvPr>
            <p:ph type="title"/>
          </p:nvPr>
        </p:nvSpPr>
        <p:spPr/>
        <p:txBody>
          <a:bodyPr/>
          <a:lstStyle/>
          <a:p>
            <a:pPr algn="l" defTabSz="457200" rtl="1" eaLnBrk="1" latinLnBrk="0" hangingPunct="1">
              <a:spcBef>
                <a:spcPct val="0"/>
              </a:spcBef>
              <a:buNone/>
            </a:pPr>
            <a:endParaRPr lang="en-US" dirty="0"/>
          </a:p>
        </p:txBody>
      </p:sp>
      <p:sp>
        <p:nvSpPr>
          <p:cNvPr id="3" name="Content Placeholder 2">
            <a:extLst>
              <a:ext uri="{FF2B5EF4-FFF2-40B4-BE49-F238E27FC236}">
                <a16:creationId xmlns:a16="http://schemas.microsoft.com/office/drawing/2014/main" id="{FB570E41-4C62-2143-8D1A-7E87C47EC84E}"/>
              </a:ext>
            </a:extLst>
          </p:cNvPr>
          <p:cNvSpPr>
            <a:spLocks noGrp="1"/>
          </p:cNvSpPr>
          <p:nvPr>
            <p:ph idx="1"/>
          </p:nvPr>
        </p:nvSpPr>
        <p:spPr/>
        <p:txBody>
          <a:bodyPr>
            <a:noAutofit/>
          </a:bodyPr>
          <a:lstStyle/>
          <a:p>
            <a:pPr marL="0" indent="0" algn="ctr">
              <a:buNone/>
            </a:pPr>
            <a:r>
              <a:rPr lang="ar-SA" sz="3200" dirty="0">
                <a:solidFill>
                  <a:schemeClr val="tx1"/>
                </a:solidFill>
              </a:rPr>
              <a:t>عَنْ أَبِي هُرَيْرَةَ رَضِيَ اللهُ عَنْهُ قَالَ: قَالَ رَسُوْلُ اللهِ صَلَّى اللهُ عَلَيْهِ وَسَلَّمَ </a:t>
            </a:r>
            <a:r>
              <a:rPr lang="ar-SA" sz="3200" dirty="0" err="1">
                <a:solidFill>
                  <a:schemeClr val="tx1"/>
                </a:solidFill>
              </a:rPr>
              <a:t>قَالَ:«</a:t>
            </a:r>
            <a:r>
              <a:rPr lang="ar-SA" sz="3200" b="1" dirty="0" err="1">
                <a:solidFill>
                  <a:srgbClr val="C00000"/>
                </a:solidFill>
              </a:rPr>
              <a:t>مِنْ</a:t>
            </a:r>
            <a:r>
              <a:rPr lang="ar-SA" sz="3200" b="1" dirty="0">
                <a:solidFill>
                  <a:srgbClr val="C00000"/>
                </a:solidFill>
              </a:rPr>
              <a:t> حُسْنِ إِسْلاَمِ الْمَرْءِ تَرْكُهُ مَا لاَ يَعْنِيْهِ</a:t>
            </a:r>
            <a:r>
              <a:rPr lang="ar-SA" sz="3200" dirty="0">
                <a:solidFill>
                  <a:schemeClr val="tx1"/>
                </a:solidFill>
              </a:rPr>
              <a:t>». حَدِيْثٌ حَسَنٌ, رَوَاهُ التِّرْمِذِي وَغَيْرُهُ هَكَذَا.</a:t>
            </a:r>
          </a:p>
          <a:p>
            <a:pPr marL="0" indent="0" algn="ctr">
              <a:buNone/>
            </a:pPr>
            <a:r>
              <a:rPr lang="en-ID" sz="3200" dirty="0">
                <a:solidFill>
                  <a:schemeClr val="tx1"/>
                </a:solidFill>
              </a:rPr>
              <a:t>Abu Hurairah </a:t>
            </a:r>
            <a:r>
              <a:rPr lang="en-ID" sz="3200" i="1" dirty="0" err="1">
                <a:solidFill>
                  <a:schemeClr val="tx1"/>
                </a:solidFill>
              </a:rPr>
              <a:t>radhiyallahu</a:t>
            </a:r>
            <a:r>
              <a:rPr lang="en-ID" sz="3200" i="1" dirty="0">
                <a:solidFill>
                  <a:schemeClr val="tx1"/>
                </a:solidFill>
              </a:rPr>
              <a:t> ‘</a:t>
            </a:r>
            <a:r>
              <a:rPr lang="en-ID" sz="3200" i="1" dirty="0" err="1">
                <a:solidFill>
                  <a:schemeClr val="tx1"/>
                </a:solidFill>
              </a:rPr>
              <a:t>anhu</a:t>
            </a:r>
            <a:r>
              <a:rPr lang="en-ID" sz="3200" dirty="0">
                <a:solidFill>
                  <a:schemeClr val="tx1"/>
                </a:solidFill>
              </a:rPr>
              <a:t> </a:t>
            </a:r>
            <a:r>
              <a:rPr lang="en-ID" sz="3200" dirty="0" err="1">
                <a:solidFill>
                  <a:schemeClr val="tx1"/>
                </a:solidFill>
              </a:rPr>
              <a:t>berkata</a:t>
            </a:r>
            <a:r>
              <a:rPr lang="en-ID" sz="3200" dirty="0">
                <a:solidFill>
                  <a:schemeClr val="tx1"/>
                </a:solidFill>
              </a:rPr>
              <a:t>, </a:t>
            </a:r>
            <a:r>
              <a:rPr lang="en-ID" sz="3200" dirty="0" err="1">
                <a:solidFill>
                  <a:schemeClr val="tx1"/>
                </a:solidFill>
              </a:rPr>
              <a:t>Rasulullah</a:t>
            </a:r>
            <a:r>
              <a:rPr lang="en-ID" sz="3200" dirty="0">
                <a:solidFill>
                  <a:schemeClr val="tx1"/>
                </a:solidFill>
              </a:rPr>
              <a:t> </a:t>
            </a:r>
            <a:r>
              <a:rPr lang="en-ID" sz="3200" i="1" dirty="0" err="1">
                <a:solidFill>
                  <a:schemeClr val="tx1"/>
                </a:solidFill>
              </a:rPr>
              <a:t>shallallahu</a:t>
            </a:r>
            <a:r>
              <a:rPr lang="en-ID" sz="3200" i="1" dirty="0">
                <a:solidFill>
                  <a:schemeClr val="tx1"/>
                </a:solidFill>
              </a:rPr>
              <a:t> ‘</a:t>
            </a:r>
            <a:r>
              <a:rPr lang="en-ID" sz="3200" i="1" dirty="0" err="1">
                <a:solidFill>
                  <a:schemeClr val="tx1"/>
                </a:solidFill>
              </a:rPr>
              <a:t>alaihi</a:t>
            </a:r>
            <a:r>
              <a:rPr lang="en-ID" sz="3200" i="1" dirty="0">
                <a:solidFill>
                  <a:schemeClr val="tx1"/>
                </a:solidFill>
              </a:rPr>
              <a:t> </a:t>
            </a:r>
            <a:r>
              <a:rPr lang="en-ID" sz="3200" i="1" dirty="0" err="1">
                <a:solidFill>
                  <a:schemeClr val="tx1"/>
                </a:solidFill>
              </a:rPr>
              <a:t>wa</a:t>
            </a:r>
            <a:r>
              <a:rPr lang="en-ID" sz="3200" i="1" dirty="0">
                <a:solidFill>
                  <a:schemeClr val="tx1"/>
                </a:solidFill>
              </a:rPr>
              <a:t> </a:t>
            </a:r>
            <a:r>
              <a:rPr lang="en-ID" sz="3200" i="1" dirty="0" err="1">
                <a:solidFill>
                  <a:schemeClr val="tx1"/>
                </a:solidFill>
              </a:rPr>
              <a:t>sallam</a:t>
            </a:r>
            <a:r>
              <a:rPr lang="en-ID" sz="3200" dirty="0">
                <a:solidFill>
                  <a:schemeClr val="tx1"/>
                </a:solidFill>
              </a:rPr>
              <a:t> </a:t>
            </a:r>
            <a:r>
              <a:rPr lang="en-ID" sz="3200" dirty="0" err="1">
                <a:solidFill>
                  <a:schemeClr val="tx1"/>
                </a:solidFill>
              </a:rPr>
              <a:t>bersabda</a:t>
            </a:r>
            <a:r>
              <a:rPr lang="en-ID" sz="3200" dirty="0">
                <a:solidFill>
                  <a:schemeClr val="tx1"/>
                </a:solidFill>
              </a:rPr>
              <a:t>, </a:t>
            </a:r>
            <a:r>
              <a:rPr lang="en-ID" sz="3200" b="1" i="1" dirty="0">
                <a:solidFill>
                  <a:schemeClr val="tx1"/>
                </a:solidFill>
              </a:rPr>
              <a:t>“Di </a:t>
            </a:r>
            <a:r>
              <a:rPr lang="en-ID" sz="3200" b="1" i="1" dirty="0" err="1">
                <a:solidFill>
                  <a:schemeClr val="tx1"/>
                </a:solidFill>
              </a:rPr>
              <a:t>antara</a:t>
            </a:r>
            <a:r>
              <a:rPr lang="en-ID" sz="3200" b="1" i="1" dirty="0">
                <a:solidFill>
                  <a:schemeClr val="tx1"/>
                </a:solidFill>
              </a:rPr>
              <a:t> </a:t>
            </a:r>
            <a:r>
              <a:rPr lang="en-ID" sz="3200" b="1" i="1" dirty="0" err="1">
                <a:solidFill>
                  <a:schemeClr val="tx1"/>
                </a:solidFill>
              </a:rPr>
              <a:t>tanda</a:t>
            </a:r>
            <a:r>
              <a:rPr lang="en-ID" sz="3200" b="1" i="1" dirty="0">
                <a:solidFill>
                  <a:schemeClr val="tx1"/>
                </a:solidFill>
              </a:rPr>
              <a:t> </a:t>
            </a:r>
            <a:r>
              <a:rPr lang="en-ID" sz="3200" b="1" i="1" dirty="0" err="1">
                <a:solidFill>
                  <a:schemeClr val="tx1"/>
                </a:solidFill>
              </a:rPr>
              <a:t>kebaikan</a:t>
            </a:r>
            <a:r>
              <a:rPr lang="en-ID" sz="3200" b="1" i="1" dirty="0">
                <a:solidFill>
                  <a:schemeClr val="tx1"/>
                </a:solidFill>
              </a:rPr>
              <a:t> </a:t>
            </a:r>
            <a:r>
              <a:rPr lang="en-ID" sz="3200" b="1" i="1" dirty="0" err="1">
                <a:solidFill>
                  <a:schemeClr val="tx1"/>
                </a:solidFill>
              </a:rPr>
              <a:t>keIslaman</a:t>
            </a:r>
            <a:r>
              <a:rPr lang="en-ID" sz="3200" b="1" i="1" dirty="0">
                <a:solidFill>
                  <a:schemeClr val="tx1"/>
                </a:solidFill>
              </a:rPr>
              <a:t> </a:t>
            </a:r>
            <a:r>
              <a:rPr lang="en-ID" sz="3200" b="1" i="1" dirty="0" err="1">
                <a:solidFill>
                  <a:schemeClr val="tx1"/>
                </a:solidFill>
              </a:rPr>
              <a:t>seseorang</a:t>
            </a:r>
            <a:r>
              <a:rPr lang="en-ID" sz="3200" b="1" i="1" dirty="0">
                <a:solidFill>
                  <a:schemeClr val="tx1"/>
                </a:solidFill>
              </a:rPr>
              <a:t>: </a:t>
            </a:r>
            <a:r>
              <a:rPr lang="en-ID" sz="3200" b="1" i="1" dirty="0" err="1">
                <a:solidFill>
                  <a:schemeClr val="tx1"/>
                </a:solidFill>
              </a:rPr>
              <a:t>jika</a:t>
            </a:r>
            <a:r>
              <a:rPr lang="en-ID" sz="3200" b="1" i="1" dirty="0">
                <a:solidFill>
                  <a:schemeClr val="tx1"/>
                </a:solidFill>
              </a:rPr>
              <a:t> </a:t>
            </a:r>
            <a:r>
              <a:rPr lang="en-ID" sz="3200" b="1" i="1" dirty="0" err="1">
                <a:solidFill>
                  <a:schemeClr val="tx1"/>
                </a:solidFill>
              </a:rPr>
              <a:t>dia</a:t>
            </a:r>
            <a:r>
              <a:rPr lang="en-ID" sz="3200" b="1" i="1" dirty="0">
                <a:solidFill>
                  <a:schemeClr val="tx1"/>
                </a:solidFill>
              </a:rPr>
              <a:t> </a:t>
            </a:r>
            <a:r>
              <a:rPr lang="en-ID" sz="3200" b="1" i="1" dirty="0" err="1">
                <a:solidFill>
                  <a:schemeClr val="tx1"/>
                </a:solidFill>
              </a:rPr>
              <a:t>meninggalkan</a:t>
            </a:r>
            <a:r>
              <a:rPr lang="en-ID" sz="3200" b="1" i="1" dirty="0">
                <a:solidFill>
                  <a:schemeClr val="tx1"/>
                </a:solidFill>
              </a:rPr>
              <a:t> </a:t>
            </a:r>
            <a:r>
              <a:rPr lang="en-ID" sz="3200" b="1" i="1" dirty="0" err="1">
                <a:solidFill>
                  <a:schemeClr val="tx1"/>
                </a:solidFill>
              </a:rPr>
              <a:t>hal-hal</a:t>
            </a:r>
            <a:r>
              <a:rPr lang="en-ID" sz="3200" b="1" i="1" dirty="0">
                <a:solidFill>
                  <a:schemeClr val="tx1"/>
                </a:solidFill>
              </a:rPr>
              <a:t> yang </a:t>
            </a:r>
            <a:r>
              <a:rPr lang="en-ID" sz="3200" b="1" i="1" dirty="0" err="1">
                <a:solidFill>
                  <a:schemeClr val="tx1"/>
                </a:solidFill>
              </a:rPr>
              <a:t>tidak</a:t>
            </a:r>
            <a:r>
              <a:rPr lang="en-ID" sz="3200" b="1" i="1" dirty="0">
                <a:solidFill>
                  <a:schemeClr val="tx1"/>
                </a:solidFill>
              </a:rPr>
              <a:t> </a:t>
            </a:r>
            <a:r>
              <a:rPr lang="en-ID" sz="3200" b="1" i="1" dirty="0" err="1">
                <a:solidFill>
                  <a:schemeClr val="tx1"/>
                </a:solidFill>
              </a:rPr>
              <a:t>bermanfaat</a:t>
            </a:r>
            <a:r>
              <a:rPr lang="en-ID" sz="3200" b="1" i="1" dirty="0">
                <a:solidFill>
                  <a:schemeClr val="tx1"/>
                </a:solidFill>
              </a:rPr>
              <a:t> </a:t>
            </a:r>
            <a:r>
              <a:rPr lang="en-ID" sz="3200" b="1" i="1" dirty="0" err="1">
                <a:solidFill>
                  <a:schemeClr val="tx1"/>
                </a:solidFill>
              </a:rPr>
              <a:t>baginya</a:t>
            </a:r>
            <a:r>
              <a:rPr lang="en-ID" sz="3200" b="1" i="1" dirty="0">
                <a:solidFill>
                  <a:schemeClr val="tx1"/>
                </a:solidFill>
              </a:rPr>
              <a:t>.”</a:t>
            </a:r>
            <a:r>
              <a:rPr lang="en-ID" sz="3200" dirty="0">
                <a:solidFill>
                  <a:schemeClr val="tx1"/>
                </a:solidFill>
              </a:rPr>
              <a:t> (</a:t>
            </a:r>
            <a:r>
              <a:rPr lang="en-ID" sz="3200" dirty="0" err="1">
                <a:solidFill>
                  <a:schemeClr val="tx1"/>
                </a:solidFill>
              </a:rPr>
              <a:t>Hadits</a:t>
            </a:r>
            <a:r>
              <a:rPr lang="en-ID" sz="3200" dirty="0">
                <a:solidFill>
                  <a:schemeClr val="tx1"/>
                </a:solidFill>
              </a:rPr>
              <a:t> </a:t>
            </a:r>
            <a:r>
              <a:rPr lang="en-ID" sz="3200" dirty="0" err="1">
                <a:solidFill>
                  <a:schemeClr val="tx1"/>
                </a:solidFill>
              </a:rPr>
              <a:t>hasan</a:t>
            </a:r>
            <a:r>
              <a:rPr lang="en-ID" sz="3200" dirty="0">
                <a:solidFill>
                  <a:schemeClr val="tx1"/>
                </a:solidFill>
              </a:rPr>
              <a:t>, </a:t>
            </a:r>
            <a:r>
              <a:rPr lang="en-ID" sz="3200" dirty="0" err="1">
                <a:solidFill>
                  <a:schemeClr val="tx1"/>
                </a:solidFill>
              </a:rPr>
              <a:t>diriwayatkan</a:t>
            </a:r>
            <a:r>
              <a:rPr lang="en-ID" sz="3200" dirty="0">
                <a:solidFill>
                  <a:schemeClr val="tx1"/>
                </a:solidFill>
              </a:rPr>
              <a:t> oleh at-</a:t>
            </a:r>
            <a:r>
              <a:rPr lang="en-ID" sz="3200" dirty="0" err="1">
                <a:solidFill>
                  <a:schemeClr val="tx1"/>
                </a:solidFill>
              </a:rPr>
              <a:t>Tirmidzi</a:t>
            </a:r>
            <a:r>
              <a:rPr lang="en-ID" sz="3200" dirty="0">
                <a:solidFill>
                  <a:schemeClr val="tx1"/>
                </a:solidFill>
              </a:rPr>
              <a:t> no. 2318 dan yang </a:t>
            </a:r>
            <a:r>
              <a:rPr lang="en-ID" sz="3200" dirty="0" err="1">
                <a:solidFill>
                  <a:schemeClr val="tx1"/>
                </a:solidFill>
              </a:rPr>
              <a:t>lainnya</a:t>
            </a:r>
            <a:r>
              <a:rPr lang="en-ID" sz="3200" dirty="0">
                <a:solidFill>
                  <a:schemeClr val="tx1"/>
                </a:solidFill>
              </a:rPr>
              <a:t>)</a:t>
            </a:r>
          </a:p>
        </p:txBody>
      </p:sp>
      <p:sp>
        <p:nvSpPr>
          <p:cNvPr id="4" name="Slide Number Placeholder 3">
            <a:extLst>
              <a:ext uri="{FF2B5EF4-FFF2-40B4-BE49-F238E27FC236}">
                <a16:creationId xmlns:a16="http://schemas.microsoft.com/office/drawing/2014/main" id="{AC23E7A4-D6B5-D140-B1D9-9C5780FF1F26}"/>
              </a:ext>
            </a:extLst>
          </p:cNvPr>
          <p:cNvSpPr>
            <a:spLocks noGrp="1"/>
          </p:cNvSpPr>
          <p:nvPr>
            <p:ph type="sldNum" sz="quarter" idx="12"/>
          </p:nvPr>
        </p:nvSpPr>
        <p:spPr/>
        <p:txBody>
          <a:bodyPr/>
          <a:lstStyle/>
          <a:p>
            <a:fld id="{B2DC25EE-239B-4C5F-AAD1-255A7D5F1EE2}" type="slidenum">
              <a:rPr lang="en-US" smtClean="0"/>
              <a:t>7</a:t>
            </a:fld>
            <a:endParaRPr lang="en-US"/>
          </a:p>
        </p:txBody>
      </p:sp>
    </p:spTree>
    <p:extLst>
      <p:ext uri="{BB962C8B-B14F-4D97-AF65-F5344CB8AC3E}">
        <p14:creationId xmlns:p14="http://schemas.microsoft.com/office/powerpoint/2010/main" val="291205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D45553-91A4-480A-9577-0E0FC0D919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3" y="0"/>
            <a:ext cx="12187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23">
            <a:extLst>
              <a:ext uri="{FF2B5EF4-FFF2-40B4-BE49-F238E27FC236}">
                <a16:creationId xmlns:a16="http://schemas.microsoft.com/office/drawing/2014/main" id="{D240F8A8-FEA1-42C2-B259-27A935127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blipFill>
            <a:blip r:embed="rId2">
              <a:duotone>
                <a:schemeClr val="accent1">
                  <a:tint val="98000"/>
                  <a:lumMod val="102000"/>
                </a:schemeClr>
                <a:schemeClr val="accent1">
                  <a:shade val="98000"/>
                  <a:lumMod val="98000"/>
                </a:schemeClr>
              </a:duotone>
            </a:blip>
            <a:tile tx="0" ty="0" sx="100000" sy="100000" flip="none" algn="tl"/>
          </a:blipFill>
          <a:ln>
            <a:headEnd/>
            <a:tailEnd/>
          </a:ln>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6D682EB-3665-E24F-AE18-25E13A5BAF7E}"/>
              </a:ext>
            </a:extLst>
          </p:cNvPr>
          <p:cNvSpPr>
            <a:spLocks noGrp="1"/>
          </p:cNvSpPr>
          <p:nvPr>
            <p:ph type="title"/>
          </p:nvPr>
        </p:nvSpPr>
        <p:spPr>
          <a:xfrm>
            <a:off x="556591" y="1741714"/>
            <a:ext cx="3518452" cy="4117749"/>
          </a:xfrm>
        </p:spPr>
        <p:txBody>
          <a:bodyPr anchor="t">
            <a:normAutofit/>
          </a:bodyPr>
          <a:lstStyle/>
          <a:p>
            <a:r>
              <a:rPr lang="en-US" dirty="0" err="1"/>
              <a:t>Nafs</a:t>
            </a:r>
            <a:r>
              <a:rPr lang="en-US" dirty="0"/>
              <a:t>: Surah </a:t>
            </a:r>
            <a:r>
              <a:rPr lang="en-US" dirty="0" err="1"/>
              <a:t>Asy-Syams</a:t>
            </a:r>
            <a:endParaRPr lang="en-US" dirty="0"/>
          </a:p>
        </p:txBody>
      </p:sp>
      <p:graphicFrame>
        <p:nvGraphicFramePr>
          <p:cNvPr id="4" name="Content Placeholder 3">
            <a:extLst>
              <a:ext uri="{FF2B5EF4-FFF2-40B4-BE49-F238E27FC236}">
                <a16:creationId xmlns:a16="http://schemas.microsoft.com/office/drawing/2014/main" id="{FC556866-B064-134E-ABA8-4564A86D3A22}"/>
              </a:ext>
            </a:extLst>
          </p:cNvPr>
          <p:cNvGraphicFramePr>
            <a:graphicFrameLocks noGrp="1"/>
          </p:cNvGraphicFramePr>
          <p:nvPr>
            <p:ph idx="1"/>
            <p:extLst>
              <p:ext uri="{D42A27DB-BD31-4B8C-83A1-F6EECF244321}">
                <p14:modId xmlns:p14="http://schemas.microsoft.com/office/powerpoint/2010/main" val="160358751"/>
              </p:ext>
            </p:extLst>
          </p:nvPr>
        </p:nvGraphicFramePr>
        <p:xfrm>
          <a:off x="5466523" y="1172818"/>
          <a:ext cx="5906328" cy="46866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D346060B-32CC-D440-BC09-A8074FFB4F71}"/>
              </a:ext>
            </a:extLst>
          </p:cNvPr>
          <p:cNvSpPr>
            <a:spLocks noGrp="1"/>
          </p:cNvSpPr>
          <p:nvPr>
            <p:ph type="sldNum" sz="quarter" idx="12"/>
          </p:nvPr>
        </p:nvSpPr>
        <p:spPr/>
        <p:txBody>
          <a:bodyPr/>
          <a:lstStyle/>
          <a:p>
            <a:fld id="{B2DC25EE-239B-4C5F-AAD1-255A7D5F1EE2}" type="slidenum">
              <a:rPr lang="en-US" smtClean="0"/>
              <a:t>8</a:t>
            </a:fld>
            <a:endParaRPr lang="en-US"/>
          </a:p>
        </p:txBody>
      </p:sp>
    </p:spTree>
    <p:extLst>
      <p:ext uri="{BB962C8B-B14F-4D97-AF65-F5344CB8AC3E}">
        <p14:creationId xmlns:p14="http://schemas.microsoft.com/office/powerpoint/2010/main" val="328970228"/>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C73CD-4C79-5846-9310-6077BA010647}"/>
              </a:ext>
            </a:extLst>
          </p:cNvPr>
          <p:cNvSpPr>
            <a:spLocks noGrp="1"/>
          </p:cNvSpPr>
          <p:nvPr>
            <p:ph type="title"/>
          </p:nvPr>
        </p:nvSpPr>
        <p:spPr/>
        <p:txBody>
          <a:bodyPr/>
          <a:lstStyle/>
          <a:p>
            <a:r>
              <a:rPr lang="en-US" dirty="0" err="1"/>
              <a:t>Dosa</a:t>
            </a:r>
            <a:r>
              <a:rPr lang="en-US" dirty="0"/>
              <a:t> </a:t>
            </a:r>
            <a:r>
              <a:rPr lang="en-US" dirty="0" err="1"/>
              <a:t>Menyisakan</a:t>
            </a:r>
            <a:r>
              <a:rPr lang="en-US" dirty="0"/>
              <a:t> </a:t>
            </a:r>
            <a:r>
              <a:rPr lang="en-US" dirty="0" err="1"/>
              <a:t>Kegelisahan</a:t>
            </a:r>
            <a:endParaRPr lang="en-US" dirty="0"/>
          </a:p>
        </p:txBody>
      </p:sp>
      <p:sp>
        <p:nvSpPr>
          <p:cNvPr id="3" name="Content Placeholder 2">
            <a:extLst>
              <a:ext uri="{FF2B5EF4-FFF2-40B4-BE49-F238E27FC236}">
                <a16:creationId xmlns:a16="http://schemas.microsoft.com/office/drawing/2014/main" id="{63255F6F-EF09-184A-86E9-E2F104935E1A}"/>
              </a:ext>
            </a:extLst>
          </p:cNvPr>
          <p:cNvSpPr>
            <a:spLocks noGrp="1"/>
          </p:cNvSpPr>
          <p:nvPr>
            <p:ph idx="1"/>
          </p:nvPr>
        </p:nvSpPr>
        <p:spPr>
          <a:xfrm>
            <a:off x="818712" y="2222287"/>
            <a:ext cx="10554574" cy="4509589"/>
          </a:xfrm>
        </p:spPr>
        <p:txBody>
          <a:bodyPr>
            <a:noAutofit/>
          </a:bodyPr>
          <a:lstStyle/>
          <a:p>
            <a:pPr marL="0" indent="0" algn="ctr">
              <a:buNone/>
            </a:pPr>
            <a:r>
              <a:rPr lang="ar-SA" sz="2800" dirty="0"/>
              <a:t>عَنْ النَّوَّاسِ بنِ سَمْعَانَ رَضِيَ اللهُ عَنْهُ، عَنِ النَّبِيِّ صَلَّى الله عليه وسلم قَالَ : الْبِرُّ حُسْنُ الْخُلُقِ وَاْلإِثْمُ مَا حَاكَ فِي نَفْسِكَ وَكَرِهْتَ أَنْ يَطَّلِعَ عَلَيْهِ النَّاسُ . [رَوَاهُ مُسْلِم]</a:t>
            </a:r>
          </a:p>
          <a:p>
            <a:pPr marL="0" indent="0" algn="ctr">
              <a:buNone/>
            </a:pPr>
            <a:endParaRPr lang="ar-SA" sz="2800" dirty="0"/>
          </a:p>
          <a:p>
            <a:pPr marL="0" indent="0" algn="ctr">
              <a:buNone/>
            </a:pPr>
            <a:r>
              <a:rPr lang="en-US" sz="2800" dirty="0"/>
              <a:t>Dari </a:t>
            </a:r>
            <a:r>
              <a:rPr lang="en-US" sz="2800" dirty="0" err="1"/>
              <a:t>Nawwas</a:t>
            </a:r>
            <a:r>
              <a:rPr lang="en-US" sz="2800" dirty="0"/>
              <a:t> bin </a:t>
            </a:r>
            <a:r>
              <a:rPr lang="en-US" sz="2800" dirty="0" err="1"/>
              <a:t>Sam’an</a:t>
            </a:r>
            <a:r>
              <a:rPr lang="en-US" sz="2800" dirty="0"/>
              <a:t> </a:t>
            </a:r>
            <a:r>
              <a:rPr lang="en-US" sz="2800" dirty="0" err="1"/>
              <a:t>radhiallahuanhu</a:t>
            </a:r>
            <a:r>
              <a:rPr lang="en-US" sz="2800" dirty="0"/>
              <a:t>, </a:t>
            </a:r>
            <a:r>
              <a:rPr lang="en-US" sz="2800" dirty="0" err="1"/>
              <a:t>dari</a:t>
            </a:r>
            <a:r>
              <a:rPr lang="en-US" sz="2800" dirty="0"/>
              <a:t> </a:t>
            </a:r>
            <a:r>
              <a:rPr lang="en-US" sz="2800" dirty="0" err="1"/>
              <a:t>Rasulullah</a:t>
            </a:r>
            <a:r>
              <a:rPr lang="en-US" sz="2800" dirty="0"/>
              <a:t> </a:t>
            </a:r>
            <a:r>
              <a:rPr lang="en-US" sz="2800" dirty="0" err="1"/>
              <a:t>shollallohu</a:t>
            </a:r>
            <a:r>
              <a:rPr lang="en-US" sz="2800" dirty="0"/>
              <a:t> ‘</a:t>
            </a:r>
            <a:r>
              <a:rPr lang="en-US" sz="2800" dirty="0" err="1"/>
              <a:t>alaihi</a:t>
            </a:r>
            <a:r>
              <a:rPr lang="en-US" sz="2800" dirty="0"/>
              <a:t> </a:t>
            </a:r>
            <a:r>
              <a:rPr lang="en-US" sz="2800" dirty="0" err="1"/>
              <a:t>wa</a:t>
            </a:r>
            <a:r>
              <a:rPr lang="en-US" sz="2800" dirty="0"/>
              <a:t> </a:t>
            </a:r>
            <a:r>
              <a:rPr lang="en-US" sz="2800" dirty="0" err="1"/>
              <a:t>sallam</a:t>
            </a:r>
            <a:r>
              <a:rPr lang="en-US" sz="2800" dirty="0"/>
              <a:t> </a:t>
            </a:r>
            <a:r>
              <a:rPr lang="en-US" sz="2800" dirty="0" err="1"/>
              <a:t>beliau</a:t>
            </a:r>
            <a:r>
              <a:rPr lang="en-US" sz="2800" dirty="0"/>
              <a:t> </a:t>
            </a:r>
            <a:r>
              <a:rPr lang="en-US" sz="2800" dirty="0" err="1"/>
              <a:t>bersabda</a:t>
            </a:r>
            <a:r>
              <a:rPr lang="en-US" sz="2800" dirty="0"/>
              <a:t> : “</a:t>
            </a:r>
            <a:r>
              <a:rPr lang="en-US" sz="2800" dirty="0" err="1"/>
              <a:t>Kebaikan</a:t>
            </a:r>
            <a:r>
              <a:rPr lang="en-US" sz="2800" dirty="0"/>
              <a:t> </a:t>
            </a:r>
            <a:r>
              <a:rPr lang="en-US" sz="2800" dirty="0" err="1"/>
              <a:t>adalah</a:t>
            </a:r>
            <a:r>
              <a:rPr lang="en-US" sz="2800" dirty="0"/>
              <a:t> </a:t>
            </a:r>
            <a:r>
              <a:rPr lang="en-US" sz="2800" dirty="0" err="1"/>
              <a:t>akhlak</a:t>
            </a:r>
            <a:r>
              <a:rPr lang="en-US" sz="2800" dirty="0"/>
              <a:t> yang </a:t>
            </a:r>
            <a:r>
              <a:rPr lang="en-US" sz="2800" dirty="0" err="1"/>
              <a:t>baik</a:t>
            </a:r>
            <a:r>
              <a:rPr lang="en-US" sz="2800" dirty="0"/>
              <a:t>, dan </a:t>
            </a:r>
            <a:r>
              <a:rPr lang="en-US" sz="2800" dirty="0" err="1"/>
              <a:t>dosa</a:t>
            </a:r>
            <a:r>
              <a:rPr lang="en-US" sz="2800" dirty="0"/>
              <a:t> </a:t>
            </a:r>
            <a:r>
              <a:rPr lang="en-US" sz="2800" dirty="0" err="1"/>
              <a:t>adalah</a:t>
            </a:r>
            <a:r>
              <a:rPr lang="en-US" sz="2800" dirty="0"/>
              <a:t> </a:t>
            </a:r>
            <a:r>
              <a:rPr lang="en-US" sz="2800" dirty="0" err="1"/>
              <a:t>apa</a:t>
            </a:r>
            <a:r>
              <a:rPr lang="en-US" sz="2800" dirty="0"/>
              <a:t> yang </a:t>
            </a:r>
            <a:r>
              <a:rPr lang="en-US" sz="2800" dirty="0" err="1"/>
              <a:t>terasa</a:t>
            </a:r>
            <a:r>
              <a:rPr lang="en-US" sz="2800" dirty="0"/>
              <a:t> </a:t>
            </a:r>
            <a:r>
              <a:rPr lang="en-US" sz="2800" dirty="0" err="1"/>
              <a:t>mengaggu</a:t>
            </a:r>
            <a:r>
              <a:rPr lang="en-US" sz="2800" dirty="0"/>
              <a:t> </a:t>
            </a:r>
            <a:r>
              <a:rPr lang="en-US" sz="2800" dirty="0" err="1"/>
              <a:t>jiwamu</a:t>
            </a:r>
            <a:r>
              <a:rPr lang="en-US" sz="2800" dirty="0"/>
              <a:t> dan </a:t>
            </a:r>
            <a:r>
              <a:rPr lang="en-US" sz="2800" dirty="0" err="1"/>
              <a:t>engkau</a:t>
            </a:r>
            <a:r>
              <a:rPr lang="en-US" sz="2800" dirty="0"/>
              <a:t> </a:t>
            </a:r>
            <a:r>
              <a:rPr lang="en-US" sz="2800" dirty="0" err="1"/>
              <a:t>tidak</a:t>
            </a:r>
            <a:r>
              <a:rPr lang="en-US" sz="2800" dirty="0"/>
              <a:t> </a:t>
            </a:r>
            <a:r>
              <a:rPr lang="en-US" sz="2800" dirty="0" err="1"/>
              <a:t>suka</a:t>
            </a:r>
            <a:r>
              <a:rPr lang="en-US" sz="2800" dirty="0"/>
              <a:t> </a:t>
            </a:r>
            <a:r>
              <a:rPr lang="en-US" sz="2800" dirty="0" err="1"/>
              <a:t>jika</a:t>
            </a:r>
            <a:r>
              <a:rPr lang="en-US" sz="2800" dirty="0"/>
              <a:t> </a:t>
            </a:r>
            <a:r>
              <a:rPr lang="en-US" sz="2800" dirty="0" err="1"/>
              <a:t>diketahui</a:t>
            </a:r>
            <a:r>
              <a:rPr lang="en-US" sz="2800" dirty="0"/>
              <a:t>  </a:t>
            </a:r>
            <a:r>
              <a:rPr lang="en-US" sz="2800" dirty="0" err="1"/>
              <a:t>manusia</a:t>
            </a:r>
            <a:r>
              <a:rPr lang="en-US" sz="2800" dirty="0"/>
              <a:t> “ (Riwayat Muslim)</a:t>
            </a:r>
          </a:p>
        </p:txBody>
      </p:sp>
      <p:sp>
        <p:nvSpPr>
          <p:cNvPr id="4" name="Slide Number Placeholder 3">
            <a:extLst>
              <a:ext uri="{FF2B5EF4-FFF2-40B4-BE49-F238E27FC236}">
                <a16:creationId xmlns:a16="http://schemas.microsoft.com/office/drawing/2014/main" id="{420DC7F2-A5C2-4A40-BF3E-07A66228EFE8}"/>
              </a:ext>
            </a:extLst>
          </p:cNvPr>
          <p:cNvSpPr>
            <a:spLocks noGrp="1"/>
          </p:cNvSpPr>
          <p:nvPr>
            <p:ph type="sldNum" sz="quarter" idx="12"/>
          </p:nvPr>
        </p:nvSpPr>
        <p:spPr/>
        <p:txBody>
          <a:bodyPr/>
          <a:lstStyle/>
          <a:p>
            <a:fld id="{B2DC25EE-239B-4C5F-AAD1-255A7D5F1EE2}" type="slidenum">
              <a:rPr lang="en-US" smtClean="0"/>
              <a:t>9</a:t>
            </a:fld>
            <a:endParaRPr lang="en-US"/>
          </a:p>
        </p:txBody>
      </p:sp>
    </p:spTree>
    <p:extLst>
      <p:ext uri="{BB962C8B-B14F-4D97-AF65-F5344CB8AC3E}">
        <p14:creationId xmlns:p14="http://schemas.microsoft.com/office/powerpoint/2010/main" val="202310517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970</TotalTime>
  <Words>2703</Words>
  <Application>Microsoft Macintosh PowerPoint</Application>
  <PresentationFormat>Widescreen</PresentationFormat>
  <Paragraphs>215</Paragraphs>
  <Slides>50</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50</vt:i4>
      </vt:variant>
    </vt:vector>
  </HeadingPairs>
  <TitlesOfParts>
    <vt:vector size="62" baseType="lpstr">
      <vt:lpstr>Arial</vt:lpstr>
      <vt:lpstr>Arial Narrow</vt:lpstr>
      <vt:lpstr>Calibri</vt:lpstr>
      <vt:lpstr>Century Gothic</vt:lpstr>
      <vt:lpstr>Gill Sans MT</vt:lpstr>
      <vt:lpstr>Impact</vt:lpstr>
      <vt:lpstr>Wingdings 2</vt:lpstr>
      <vt:lpstr>Wingdings 3</vt:lpstr>
      <vt:lpstr>Badge</vt:lpstr>
      <vt:lpstr>Dividend</vt:lpstr>
      <vt:lpstr>Ion Boardroom</vt:lpstr>
      <vt:lpstr>Quotable</vt:lpstr>
      <vt:lpstr>Penguatan Iman &amp; Imun Masa Pandemi</vt:lpstr>
      <vt:lpstr>Menjaga Kesimbangan Iman &amp; Imun</vt:lpstr>
      <vt:lpstr>PowerPoint Presentation</vt:lpstr>
      <vt:lpstr>Efek Iman yang sehat</vt:lpstr>
      <vt:lpstr>Pengaruh dosa pada imun</vt:lpstr>
      <vt:lpstr>PowerPoint Presentation</vt:lpstr>
      <vt:lpstr>PowerPoint Presentation</vt:lpstr>
      <vt:lpstr>Nafs: Surah Asy-Syams</vt:lpstr>
      <vt:lpstr>Dosa Menyisakan Kegelisahan</vt:lpstr>
      <vt:lpstr>Ujian Pada Setiap Tahapan</vt:lpstr>
      <vt:lpstr>Hidup Antara 2 Hal</vt:lpstr>
      <vt:lpstr>Software Penghapus Dosa</vt:lpstr>
      <vt:lpstr>Berani Hidup, Siap Ujian</vt:lpstr>
      <vt:lpstr>Hanya Orang Kuat, Dapat Ujian</vt:lpstr>
      <vt:lpstr>Apakah manusia merasakan kesusah payahan?</vt:lpstr>
      <vt:lpstr>Hidup Banyak ‘GAYA’</vt:lpstr>
      <vt:lpstr>Tidak Melibatkan Allah Dalam Amalan</vt:lpstr>
      <vt:lpstr>Al-Qalam 17-18</vt:lpstr>
      <vt:lpstr>Kualitas Iman =&gt; Imun</vt:lpstr>
      <vt:lpstr>Bagaimana Allah SWT memanjakan keinginan dan kebutuhan manusia, apa yang dilakukan manusia kepada Allah SWT?</vt:lpstr>
      <vt:lpstr>Dari Abu Hurairah</vt:lpstr>
      <vt:lpstr>Kulit Belang dan Unta</vt:lpstr>
      <vt:lpstr>Botak dan Sapi</vt:lpstr>
      <vt:lpstr>Buta dan Kambing Bunting</vt:lpstr>
      <vt:lpstr>Sakit, Sehat, Miskin, Kaya</vt:lpstr>
      <vt:lpstr>Ujian Si Tampan dan Untanya</vt:lpstr>
      <vt:lpstr>Ujian Si Botak dan Sapinya</vt:lpstr>
      <vt:lpstr>Ujian Si Buta dan Kambingnya</vt:lpstr>
      <vt:lpstr>Energi Positif</vt:lpstr>
      <vt:lpstr>Belajar Dari 3 Orang Shalih</vt:lpstr>
      <vt:lpstr>Orang Pertama dan Minuman Susu</vt:lpstr>
      <vt:lpstr>PowerPoint Presentation</vt:lpstr>
      <vt:lpstr>Orang Kedua dan Putri Pamannya</vt:lpstr>
      <vt:lpstr>PowerPoint Presentation</vt:lpstr>
      <vt:lpstr>Orang Ketiga dan Pegawainya</vt:lpstr>
      <vt:lpstr>PowerPoint Presentation</vt:lpstr>
      <vt:lpstr>Ibn Rajab</vt:lpstr>
      <vt:lpstr>Energi positif terlahir dari amal shalih yang kita lakukan, semakin banyak dan berkualitas maka semakin besar energi positif dan pahala kebaikannya. Allahu A’lam</vt:lpstr>
      <vt:lpstr>Amalan Menjaga Kesihatan Imun</vt:lpstr>
      <vt:lpstr>Menghujat Al-Quran Melemahkan I2</vt:lpstr>
      <vt:lpstr>Maksiat Melemahkan Fungsi Badan</vt:lpstr>
      <vt:lpstr>2 Sumber Maksiat</vt:lpstr>
      <vt:lpstr>Dosa melemahkan fisik</vt:lpstr>
      <vt:lpstr>Dosa menutupi hati</vt:lpstr>
      <vt:lpstr>Dosa menghalangi rezeki</vt:lpstr>
      <vt:lpstr>Dosa Kembali pada pelakunya</vt:lpstr>
      <vt:lpstr>Penguatan Imun</vt:lpstr>
      <vt:lpstr>Penguatan Iman</vt:lpstr>
      <vt:lpstr>Kesimpulan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Kekuatan Spiritual &amp; Energi Positif Muslim</dc:title>
  <dc:creator>talqis nurdianto</dc:creator>
  <cp:lastModifiedBy>talqis nurdianto</cp:lastModifiedBy>
  <cp:revision>15</cp:revision>
  <dcterms:created xsi:type="dcterms:W3CDTF">2020-11-06T02:24:02Z</dcterms:created>
  <dcterms:modified xsi:type="dcterms:W3CDTF">2021-03-05T00:11:15Z</dcterms:modified>
</cp:coreProperties>
</file>